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8" r:id="rId2"/>
    <p:sldId id="260" r:id="rId3"/>
    <p:sldId id="1462" r:id="rId4"/>
    <p:sldId id="267" r:id="rId5"/>
    <p:sldId id="1842" r:id="rId6"/>
    <p:sldId id="270" r:id="rId7"/>
    <p:sldId id="1867" r:id="rId8"/>
    <p:sldId id="1895" r:id="rId9"/>
    <p:sldId id="278" r:id="rId10"/>
    <p:sldId id="1880" r:id="rId11"/>
    <p:sldId id="1868" r:id="rId12"/>
    <p:sldId id="1881" r:id="rId13"/>
    <p:sldId id="1882" r:id="rId14"/>
    <p:sldId id="1883" r:id="rId15"/>
    <p:sldId id="1869" r:id="rId16"/>
    <p:sldId id="1884" r:id="rId17"/>
    <p:sldId id="1885" r:id="rId18"/>
    <p:sldId id="1886" r:id="rId19"/>
    <p:sldId id="1887" r:id="rId20"/>
    <p:sldId id="1888" r:id="rId21"/>
    <p:sldId id="1889" r:id="rId22"/>
    <p:sldId id="1890" r:id="rId23"/>
    <p:sldId id="1891" r:id="rId24"/>
    <p:sldId id="1892" r:id="rId25"/>
    <p:sldId id="1893" r:id="rId26"/>
    <p:sldId id="1894" r:id="rId27"/>
    <p:sldId id="1870" r:id="rId28"/>
    <p:sldId id="304" r:id="rId29"/>
    <p:sldId id="305" r:id="rId30"/>
    <p:sldId id="1014" r:id="rId31"/>
    <p:sldId id="1291" r:id="rId32"/>
    <p:sldId id="316" r:id="rId33"/>
    <p:sldId id="317" r:id="rId34"/>
    <p:sldId id="1015" r:id="rId35"/>
    <p:sldId id="485" r:id="rId36"/>
    <p:sldId id="1017" r:id="rId37"/>
    <p:sldId id="1849" r:id="rId38"/>
    <p:sldId id="330" r:id="rId39"/>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280"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09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0" autoAdjust="0"/>
    <p:restoredTop sz="94660"/>
  </p:normalViewPr>
  <p:slideViewPr>
    <p:cSldViewPr snapToGrid="0" snapToObjects="1" showGuides="1">
      <p:cViewPr varScale="1">
        <p:scale>
          <a:sx n="101" d="100"/>
          <a:sy n="101" d="100"/>
        </p:scale>
        <p:origin x="1554" y="108"/>
      </p:cViewPr>
      <p:guideLst>
        <p:guide orient="horz" pos="2280"/>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t>12/7/2024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7DEBD-166C-7367-66FE-E388E27AE187}"/>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A3BD296-873F-297B-9F8C-56E72CA8FA9C}"/>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E0CB96F-86FC-3D6A-9BB9-FCDB7AAFED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751F4EDF-8183-28F5-CE9A-D5AC856C02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10</a:t>
            </a:fld>
            <a:endParaRPr lang="en-US" altLang="en-US"/>
          </a:p>
        </p:txBody>
      </p:sp>
    </p:spTree>
    <p:extLst>
      <p:ext uri="{BB962C8B-B14F-4D97-AF65-F5344CB8AC3E}">
        <p14:creationId xmlns:p14="http://schemas.microsoft.com/office/powerpoint/2010/main" val="3471576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11</a:t>
            </a:fld>
            <a:endParaRPr lang="en-US" altLang="en-US"/>
          </a:p>
        </p:txBody>
      </p:sp>
    </p:spTree>
    <p:extLst>
      <p:ext uri="{BB962C8B-B14F-4D97-AF65-F5344CB8AC3E}">
        <p14:creationId xmlns:p14="http://schemas.microsoft.com/office/powerpoint/2010/main" val="1496537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C189F-164E-4E78-9A99-6C38C1458A10}"/>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33B5C5F-FD84-458F-21F7-FD4BEE62A032}"/>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17347EF-0DB2-A0F8-0F03-472BC2704B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F729CC3-155B-3847-4BEB-5840782764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12</a:t>
            </a:fld>
            <a:endParaRPr lang="en-US" altLang="en-US"/>
          </a:p>
        </p:txBody>
      </p:sp>
    </p:spTree>
    <p:extLst>
      <p:ext uri="{BB962C8B-B14F-4D97-AF65-F5344CB8AC3E}">
        <p14:creationId xmlns:p14="http://schemas.microsoft.com/office/powerpoint/2010/main" val="358809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0A350-3360-ADDA-21D2-0625E97A4C85}"/>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7662F65-E2B9-431D-AACA-D24CE23AFAEE}"/>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9CBB8B4-C923-0D5E-0751-4065B6E80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89C53792-B7E3-EE94-A28D-7CCC6A78F9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13</a:t>
            </a:fld>
            <a:endParaRPr lang="en-US" altLang="en-US"/>
          </a:p>
        </p:txBody>
      </p:sp>
    </p:spTree>
    <p:extLst>
      <p:ext uri="{BB962C8B-B14F-4D97-AF65-F5344CB8AC3E}">
        <p14:creationId xmlns:p14="http://schemas.microsoft.com/office/powerpoint/2010/main" val="2409891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1200E-59EF-B757-1D0E-A606B63F8868}"/>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22DC661-06D5-1202-41E3-21FB9556A5F5}"/>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C382E88-F940-604A-EF0F-B90E563B33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58443979-6D2C-D50C-7093-56EC17C80F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14</a:t>
            </a:fld>
            <a:endParaRPr lang="en-US" altLang="en-US"/>
          </a:p>
        </p:txBody>
      </p:sp>
    </p:spTree>
    <p:extLst>
      <p:ext uri="{BB962C8B-B14F-4D97-AF65-F5344CB8AC3E}">
        <p14:creationId xmlns:p14="http://schemas.microsoft.com/office/powerpoint/2010/main" val="4013593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15</a:t>
            </a:fld>
            <a:endParaRPr lang="en-US" altLang="en-US"/>
          </a:p>
        </p:txBody>
      </p:sp>
    </p:spTree>
    <p:extLst>
      <p:ext uri="{BB962C8B-B14F-4D97-AF65-F5344CB8AC3E}">
        <p14:creationId xmlns:p14="http://schemas.microsoft.com/office/powerpoint/2010/main" val="3319901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A7DBB-B703-DB64-11DD-3DAC4DCAE3D8}"/>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3273B62-31C9-6E9D-C1BC-C82FBB434E59}"/>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42CD269-ABDD-7F31-45B1-3E695EE250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F6547775-617A-DD10-B43F-1109A36EA4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471649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E9875-C6AF-ED60-AFA2-E01FBB1F86BB}"/>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7A0FABC-E77B-FF9D-755C-CE59AED64CA6}"/>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1810D89-77E3-97C4-1F81-A84CF334A8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CF99CBB4-F25F-DFB2-8AF5-F537A9FC8A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17</a:t>
            </a:fld>
            <a:endParaRPr lang="en-US" altLang="en-US"/>
          </a:p>
        </p:txBody>
      </p:sp>
    </p:spTree>
    <p:extLst>
      <p:ext uri="{BB962C8B-B14F-4D97-AF65-F5344CB8AC3E}">
        <p14:creationId xmlns:p14="http://schemas.microsoft.com/office/powerpoint/2010/main" val="2278014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A9694-9C9B-BA23-BEF4-B1456FE4C4CB}"/>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17FA524-D83E-AA69-0FB1-92A8CCA27D92}"/>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249442A-45FC-DEF6-077A-6BE849C264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21827333-7B8A-0862-5A8C-695F9F0433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488029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426CB-16E9-D9F9-29A4-508A3284A55C}"/>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76494CAD-514D-5AD4-48EC-318E3E1A9064}"/>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A882474-E3EC-9602-D8E8-7F805192C3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2BD334D2-D785-5A25-CF77-80389C8A46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19</a:t>
            </a:fld>
            <a:endParaRPr lang="en-US" altLang="en-US"/>
          </a:p>
        </p:txBody>
      </p:sp>
    </p:spTree>
    <p:extLst>
      <p:ext uri="{BB962C8B-B14F-4D97-AF65-F5344CB8AC3E}">
        <p14:creationId xmlns:p14="http://schemas.microsoft.com/office/powerpoint/2010/main" val="78269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F09C3-E19E-16A2-7E65-4737D461A56F}"/>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0A83F41-5A09-7BC6-F025-71091BECDC6E}"/>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97462F2-BC47-1AC8-9C13-65D29DE68C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BACE1057-0750-A118-8F4A-BDCC0EA7E3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338978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72755-83B4-466D-272B-DB0BB4405B1C}"/>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3CC9A4A-1940-9FD8-A9DA-E6D8D3C35EA5}"/>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A5B9273-FA56-0BB5-394B-FD396DF38C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241F65AA-5648-DCAA-AB9F-67D3981C8F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21</a:t>
            </a:fld>
            <a:endParaRPr lang="en-US" altLang="en-US"/>
          </a:p>
        </p:txBody>
      </p:sp>
    </p:spTree>
    <p:extLst>
      <p:ext uri="{BB962C8B-B14F-4D97-AF65-F5344CB8AC3E}">
        <p14:creationId xmlns:p14="http://schemas.microsoft.com/office/powerpoint/2010/main" val="774537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4A8F9-E7DD-F774-D521-0CF1C3FEFFAA}"/>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A43BBD5-979E-50D9-D8DD-84A3F9F59558}"/>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1199286-4DAE-9836-95BE-BBB85BF89F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C52FE11A-0DEB-A4A7-EA39-F60098E6B3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575229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ED864-BE8A-C995-8A32-732E9DEDB096}"/>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16214A8-28C3-A81E-9A31-ECB51E5009A8}"/>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94D4872-6625-6D19-DFF0-D01FCCD48D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5A28C298-383F-E7C8-7230-A3608C6F59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23</a:t>
            </a:fld>
            <a:endParaRPr lang="en-US" altLang="en-US"/>
          </a:p>
        </p:txBody>
      </p:sp>
    </p:spTree>
    <p:extLst>
      <p:ext uri="{BB962C8B-B14F-4D97-AF65-F5344CB8AC3E}">
        <p14:creationId xmlns:p14="http://schemas.microsoft.com/office/powerpoint/2010/main" val="1622155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74A1F-BAEF-18A0-0BF8-6AC00DEECC47}"/>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505E0F-E215-4E14-54C7-C8F8632A0A35}"/>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668E497-418B-3DBB-4757-4B5C31ABE6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C6430968-7A99-8D0B-16A8-49614199F9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661931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836BD-EC8E-32D4-E336-63F6B93AC156}"/>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DDBA5CE-12B9-016E-1B6D-1D5EA0577929}"/>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8B4BD23-0EB4-2B13-C3C1-0555C008DF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45C616F2-37EB-9567-F6E8-DA464AFC2E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25</a:t>
            </a:fld>
            <a:endParaRPr lang="en-US" altLang="en-US"/>
          </a:p>
        </p:txBody>
      </p:sp>
    </p:spTree>
    <p:extLst>
      <p:ext uri="{BB962C8B-B14F-4D97-AF65-F5344CB8AC3E}">
        <p14:creationId xmlns:p14="http://schemas.microsoft.com/office/powerpoint/2010/main" val="2777251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2C7CC-F80D-D8DC-A5B9-651893B445E1}"/>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E5B3D53-0408-8FBF-56AF-06F09B4337D7}"/>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3AA3A82-2722-6899-9559-59C1E8614A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5C0925EF-5DE0-796C-D326-726CA12620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31381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27</a:t>
            </a:fld>
            <a:endParaRPr lang="en-US" altLang="en-US"/>
          </a:p>
        </p:txBody>
      </p:sp>
    </p:spTree>
    <p:extLst>
      <p:ext uri="{BB962C8B-B14F-4D97-AF65-F5344CB8AC3E}">
        <p14:creationId xmlns:p14="http://schemas.microsoft.com/office/powerpoint/2010/main" val="648645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C2E7160-5CF9-415B-9465-96C8C5BE548E}" type="slidenum">
              <a:rPr lang="en-US" smtClean="0"/>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31</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34</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36</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59859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5</a:t>
            </a:fld>
            <a:endParaRPr lang="en-US" altLang="en-US"/>
          </a:p>
        </p:txBody>
      </p:sp>
    </p:spTree>
    <p:extLst>
      <p:ext uri="{BB962C8B-B14F-4D97-AF65-F5344CB8AC3E}">
        <p14:creationId xmlns:p14="http://schemas.microsoft.com/office/powerpoint/2010/main" val="124881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7</a:t>
            </a:fld>
            <a:endParaRPr lang="en-US" altLang="en-US"/>
          </a:p>
        </p:txBody>
      </p:sp>
    </p:spTree>
    <p:extLst>
      <p:ext uri="{BB962C8B-B14F-4D97-AF65-F5344CB8AC3E}">
        <p14:creationId xmlns:p14="http://schemas.microsoft.com/office/powerpoint/2010/main" val="2091434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F6B9E-A89D-FCC3-DF1B-AE2231511355}"/>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CE5A231-CB94-7CC7-B5BB-C99F6AAD8047}"/>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1301B21-CC9B-CD76-A589-31B7BFC8B4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55649D17-024A-0CD6-266A-5FC17F6AAC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8</a:t>
            </a:fld>
            <a:endParaRPr lang="en-US" altLang="en-US"/>
          </a:p>
        </p:txBody>
      </p:sp>
    </p:spTree>
    <p:extLst>
      <p:ext uri="{BB962C8B-B14F-4D97-AF65-F5344CB8AC3E}">
        <p14:creationId xmlns:p14="http://schemas.microsoft.com/office/powerpoint/2010/main" val="776062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C9356E4-27AD-40F7-AE7B-F0C5F6126A42}" type="datetime1">
              <a:rPr lang="en-US" altLang="en-US"/>
              <a:t>12/7/2024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97A87-0474-415B-9E76-F9B90C9D06B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AD432DC-7562-4F74-95D6-8254A40CF065}" type="datetime1">
              <a:rPr lang="en-US" altLang="en-US"/>
              <a:t>12/7/2024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B85B71-AAF5-4137-BC24-D12689B218BF}"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718D24A-BBE5-4F4A-8F8D-5B195E6CDFB3}" type="datetime1">
              <a:rPr lang="en-US" altLang="en-US"/>
              <a:t>12/7/2024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E9AA58-3ABE-402A-96F4-A4419A580E4C}"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2A6DD66-0A80-4921-9D90-60F3DC78FD3C}" type="datetime1">
              <a:rPr lang="en-US" altLang="en-US"/>
              <a:t>12/7/2024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3A0D83-D2C9-471C-B8DD-EAE77C2D611F}"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C99B86-44DF-4112-840D-BC383EC739D9}" type="datetime1">
              <a:rPr lang="en-US" altLang="en-US"/>
              <a:t>12/7/2024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ED5FB4-4543-4D96-867A-388829449B21}"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E45280E-4A6C-45E7-BC5D-1D1AE4A1B455}" type="datetime1">
              <a:rPr lang="en-US" altLang="en-US"/>
              <a:t>12/7/2024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80D466-9594-4CEE-BBA4-B6C4831EFF3A}"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C82D7E7-3F0C-4169-B664-7347E4773394}" type="datetime1">
              <a:rPr lang="en-US" altLang="en-US"/>
              <a:t>12/7/2024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140BE0-8C60-4AEA-9015-4C55A5E14900}"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59CAA28-9504-4167-A3A9-57AB0BE1B178}" type="datetime1">
              <a:rPr lang="en-US" altLang="en-US"/>
              <a:t>12/7/2024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8C76FF-C2DD-45E7-9CE4-1808F249419A}"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92F1E1-63B9-4DB7-9686-C42525AD25E5}" type="datetime1">
              <a:rPr lang="en-US" altLang="en-US"/>
              <a:t>12/7/2024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D6F0C9-3BAC-40B5-BDF0-49A6A5B4F47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F4A008-4B43-4407-A57C-CEB6CF1FD35F}" type="datetime1">
              <a:rPr lang="en-US" altLang="en-US"/>
              <a:t>12/7/2024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083B56-AADD-4F8B-A45E-B28A2398FFC7}"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3887391" y="987428"/>
            <a:ext cx="462915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8923E2-12CC-4975-AB8E-6A7692514269}" type="datetime1">
              <a:rPr lang="en-US" altLang="en-US"/>
              <a:t>12/7/2024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A9DF7C-AD2E-4CA8-88D8-FAA2EEA26440}"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stretch>
            <a:fillRect/>
          </a:stretch>
        </p:blipFill>
        <p:spPr>
          <a:xfrm>
            <a:off x="0" y="2"/>
            <a:ext cx="9144000" cy="6857999"/>
          </a:xfrm>
          <a:prstGeom prst="rect">
            <a:avLst/>
          </a:prstGeom>
        </p:spPr>
      </p:pic>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dirty="0"/>
              <a:t>Click to edit Master title style</a:t>
            </a:r>
          </a:p>
        </p:txBody>
      </p:sp>
      <p:sp>
        <p:nvSpPr>
          <p:cNvPr id="1027" name="Text Placeholder 2"/>
          <p:cNvSpPr>
            <a:spLocks noGrp="1"/>
          </p:cNvSpPr>
          <p:nvPr>
            <p:ph type="body" idx="1"/>
          </p:nvPr>
        </p:nvSpPr>
        <p:spPr bwMode="auto">
          <a:xfrm>
            <a:off x="628650" y="1825625"/>
            <a:ext cx="78867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wrap="square" lIns="91440" tIns="45720" rIns="91440" bIns="45720" numCol="1" anchor="ctr" anchorCtr="0" compatLnSpc="1"/>
          <a:lstStyle>
            <a:lvl1pPr eaLnBrk="1" hangingPunct="1">
              <a:defRPr sz="1200">
                <a:solidFill>
                  <a:srgbClr val="898989"/>
                </a:solidFill>
              </a:defRPr>
            </a:lvl1pPr>
          </a:lstStyle>
          <a:p>
            <a:pPr>
              <a:defRPr/>
            </a:pPr>
            <a:fld id="{A0738838-4164-4279-AAC8-48DFFEA39D8B}" type="datetime1">
              <a:rPr lang="en-US" altLang="en-US"/>
              <a:t>12/7/2024</a:t>
            </a:fld>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ea typeface="+mn-ea"/>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9E2C5CCA-394F-4F6E-8976-0BE5ECB64D9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189" algn="l" rtl="0" fontAlgn="base">
        <a:lnSpc>
          <a:spcPct val="90000"/>
        </a:lnSpc>
        <a:spcBef>
          <a:spcPct val="0"/>
        </a:spcBef>
        <a:spcAft>
          <a:spcPct val="0"/>
        </a:spcAft>
        <a:defRPr sz="4400">
          <a:solidFill>
            <a:schemeClr val="tx1"/>
          </a:solidFill>
          <a:latin typeface="Calibri Light" panose="020F0302020204030204" charset="0"/>
        </a:defRPr>
      </a:lvl6pPr>
      <a:lvl7pPr marL="914377" algn="l" rtl="0" fontAlgn="base">
        <a:lnSpc>
          <a:spcPct val="90000"/>
        </a:lnSpc>
        <a:spcBef>
          <a:spcPct val="0"/>
        </a:spcBef>
        <a:spcAft>
          <a:spcPct val="0"/>
        </a:spcAft>
        <a:defRPr sz="4400">
          <a:solidFill>
            <a:schemeClr val="tx1"/>
          </a:solidFill>
          <a:latin typeface="Calibri Light" panose="020F0302020204030204" charset="0"/>
        </a:defRPr>
      </a:lvl7pPr>
      <a:lvl8pPr marL="1371566" algn="l" rtl="0" fontAlgn="base">
        <a:lnSpc>
          <a:spcPct val="90000"/>
        </a:lnSpc>
        <a:spcBef>
          <a:spcPct val="0"/>
        </a:spcBef>
        <a:spcAft>
          <a:spcPct val="0"/>
        </a:spcAft>
        <a:defRPr sz="4400">
          <a:solidFill>
            <a:schemeClr val="tx1"/>
          </a:solidFill>
          <a:latin typeface="Calibri Light" panose="020F0302020204030204" charset="0"/>
        </a:defRPr>
      </a:lvl8pPr>
      <a:lvl9pPr marL="1828754"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463664" y="5820697"/>
            <a:ext cx="6140471" cy="733999"/>
          </a:xfrm>
        </p:spPr>
        <p:txBody>
          <a:bodyPr/>
          <a:lstStyle/>
          <a:p>
            <a:pPr algn="ctr" eaLnBrk="1" hangingPunct="1"/>
            <a:r>
              <a:rPr lang="en-US" altLang="en-US" sz="3200" dirty="0"/>
              <a:t>Second Sunday of Advent</a:t>
            </a:r>
            <a:br>
              <a:rPr lang="en-US" altLang="en-US" sz="3200" dirty="0"/>
            </a:br>
            <a:r>
              <a:rPr lang="en-US" altLang="en-US" sz="3200" dirty="0"/>
              <a:t>December 8, 2024</a:t>
            </a:r>
          </a:p>
        </p:txBody>
      </p:sp>
      <p:sp>
        <p:nvSpPr>
          <p:cNvPr id="4" name="Title 1"/>
          <p:cNvSpPr txBox="1"/>
          <p:nvPr/>
        </p:nvSpPr>
        <p:spPr bwMode="auto">
          <a:xfrm>
            <a:off x="1444482" y="132479"/>
            <a:ext cx="6255039" cy="116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eaLnBrk="1" hangingPunct="1"/>
            <a:r>
              <a:rPr lang="en-US" altLang="en-US" sz="3200" dirty="0">
                <a:latin typeface="Arial Rounded MT Bold" panose="020F0704030504030204" pitchFamily="34" charset="0"/>
              </a:rPr>
              <a:t>WELCOME!</a:t>
            </a:r>
          </a:p>
          <a:p>
            <a:pPr algn="ctr" eaLnBrk="1" hangingPunct="1"/>
            <a:r>
              <a:rPr lang="en-US" altLang="en-US" sz="3200" dirty="0">
                <a:latin typeface="Arial Rounded MT Bold" panose="020F0704030504030204" pitchFamily="34" charset="0"/>
              </a:rPr>
              <a:t>Trinity Lutheran Church</a:t>
            </a:r>
          </a:p>
        </p:txBody>
      </p:sp>
      <p:pic>
        <p:nvPicPr>
          <p:cNvPr id="2" name="Picture 1">
            <a:extLst>
              <a:ext uri="{FF2B5EF4-FFF2-40B4-BE49-F238E27FC236}">
                <a16:creationId xmlns:a16="http://schemas.microsoft.com/office/drawing/2014/main" id="{150EBB9E-C031-B665-80DC-40455FC78FD8}"/>
              </a:ext>
            </a:extLst>
          </p:cNvPr>
          <p:cNvPicPr>
            <a:picLocks noChangeAspect="1"/>
          </p:cNvPicPr>
          <p:nvPr/>
        </p:nvPicPr>
        <p:blipFill>
          <a:blip r:embed="rId3"/>
          <a:stretch>
            <a:fillRect/>
          </a:stretch>
        </p:blipFill>
        <p:spPr>
          <a:xfrm>
            <a:off x="3169798" y="1191574"/>
            <a:ext cx="2804403" cy="44748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AE9E9-9265-D258-1696-FBF6D8860F0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40D2AD8-C93D-3914-31E6-259F57C6874C}"/>
              </a:ext>
            </a:extLst>
          </p:cNvPr>
          <p:cNvSpPr/>
          <p:nvPr/>
        </p:nvSpPr>
        <p:spPr>
          <a:xfrm>
            <a:off x="1323975" y="189310"/>
            <a:ext cx="6419850" cy="1144929"/>
          </a:xfrm>
          <a:prstGeom prst="rect">
            <a:avLst/>
          </a:prstGeom>
        </p:spPr>
        <p:txBody>
          <a:bodyPr wrap="square">
            <a:spAutoFit/>
          </a:bodyPr>
          <a:lstStyle/>
          <a:p>
            <a:pPr algn="ctr">
              <a:lnSpc>
                <a:spcPct val="95000"/>
              </a:lnSpc>
              <a:spcBef>
                <a:spcPts val="0"/>
              </a:spcBef>
              <a:spcAft>
                <a:spcPts val="600"/>
              </a:spcAft>
            </a:pPr>
            <a:r>
              <a:rPr lang="en-US" sz="3600" b="1" dirty="0">
                <a:latin typeface="Arial Rounded MT Bold" panose="020F0704030504030204" pitchFamily="34" charset="0"/>
                <a:ea typeface="Times New Roman" panose="02020603050405020304" pitchFamily="18" charset="0"/>
              </a:rPr>
              <a:t>“Hark the Herald Angels Sing” Verse 1</a:t>
            </a:r>
          </a:p>
        </p:txBody>
      </p:sp>
      <p:sp>
        <p:nvSpPr>
          <p:cNvPr id="3" name="TextBox 2">
            <a:extLst>
              <a:ext uri="{FF2B5EF4-FFF2-40B4-BE49-F238E27FC236}">
                <a16:creationId xmlns:a16="http://schemas.microsoft.com/office/drawing/2014/main" id="{85DACC78-5605-5A2D-1192-E1D309E3C797}"/>
              </a:ext>
            </a:extLst>
          </p:cNvPr>
          <p:cNvSpPr txBox="1"/>
          <p:nvPr/>
        </p:nvSpPr>
        <p:spPr>
          <a:xfrm>
            <a:off x="823913" y="1676102"/>
            <a:ext cx="7419974" cy="4524315"/>
          </a:xfrm>
          <a:prstGeom prst="rect">
            <a:avLst/>
          </a:prstGeom>
          <a:noFill/>
        </p:spPr>
        <p:txBody>
          <a:bodyPr wrap="square">
            <a:spAutoFit/>
          </a:bodyPr>
          <a:lstStyle/>
          <a:p>
            <a:r>
              <a:rPr lang="en-US" sz="3600" dirty="0">
                <a:latin typeface="Arial Rounded MT Bold" panose="020F0704030504030204" pitchFamily="34" charset="0"/>
              </a:rPr>
              <a:t>Hark! The herald angels sing,  </a:t>
            </a:r>
          </a:p>
          <a:p>
            <a:r>
              <a:rPr lang="en-US" sz="3600" dirty="0">
                <a:latin typeface="Arial Rounded MT Bold" panose="020F0704030504030204" pitchFamily="34" charset="0"/>
              </a:rPr>
              <a:t>"Glory to the newborn king; </a:t>
            </a:r>
          </a:p>
          <a:p>
            <a:r>
              <a:rPr lang="en-US" sz="3600" dirty="0">
                <a:latin typeface="Arial Rounded MT Bold" panose="020F0704030504030204" pitchFamily="34" charset="0"/>
              </a:rPr>
              <a:t>peace on earth, and mercy mild, </a:t>
            </a:r>
          </a:p>
          <a:p>
            <a:r>
              <a:rPr lang="en-US" sz="3600" dirty="0">
                <a:latin typeface="Arial Rounded MT Bold" panose="020F0704030504030204" pitchFamily="34" charset="0"/>
              </a:rPr>
              <a:t>God and sinners reconciled." </a:t>
            </a:r>
          </a:p>
          <a:p>
            <a:r>
              <a:rPr lang="en-US" sz="3600" dirty="0">
                <a:latin typeface="Arial Rounded MT Bold" panose="020F0704030504030204" pitchFamily="34" charset="0"/>
              </a:rPr>
              <a:t>Joyful, all you nations, rise; </a:t>
            </a:r>
          </a:p>
          <a:p>
            <a:r>
              <a:rPr lang="en-US" sz="3600" dirty="0">
                <a:latin typeface="Arial Rounded MT Bold" panose="020F0704030504030204" pitchFamily="34" charset="0"/>
              </a:rPr>
              <a:t>join the triumph of the skies; </a:t>
            </a:r>
          </a:p>
          <a:p>
            <a:r>
              <a:rPr lang="en-US" sz="3600" dirty="0">
                <a:latin typeface="Arial Rounded MT Bold" panose="020F0704030504030204" pitchFamily="34" charset="0"/>
              </a:rPr>
              <a:t>with angelic hosts proclaim, </a:t>
            </a:r>
          </a:p>
          <a:p>
            <a:r>
              <a:rPr lang="en-US" sz="3600" dirty="0">
                <a:latin typeface="Arial Rounded MT Bold" panose="020F0704030504030204" pitchFamily="34" charset="0"/>
              </a:rPr>
              <a:t>"Christ is born in Bethlehem!"</a:t>
            </a:r>
          </a:p>
        </p:txBody>
      </p:sp>
    </p:spTree>
    <p:extLst>
      <p:ext uri="{BB962C8B-B14F-4D97-AF65-F5344CB8AC3E}">
        <p14:creationId xmlns:p14="http://schemas.microsoft.com/office/powerpoint/2010/main" val="148646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585"/>
            <a:ext cx="9144000" cy="735586"/>
          </a:xfrm>
          <a:prstGeom prst="rect">
            <a:avLst/>
          </a:prstGeom>
        </p:spPr>
        <p:txBody>
          <a:bodyPr wrap="square">
            <a:spAutoFit/>
          </a:bodyPr>
          <a:lstStyle/>
          <a:p>
            <a:pPr algn="ctr">
              <a:lnSpc>
                <a:spcPct val="95000"/>
              </a:lnSpc>
              <a:spcBef>
                <a:spcPts val="0"/>
              </a:spcBef>
              <a:spcAft>
                <a:spcPts val="600"/>
              </a:spcAft>
            </a:pPr>
            <a:r>
              <a:rPr lang="en-US" sz="4400" b="1" dirty="0">
                <a:latin typeface="Arial Rounded MT Bold" panose="020F0704030504030204" pitchFamily="34" charset="0"/>
                <a:ea typeface="Times New Roman" panose="02020603050405020304" pitchFamily="18" charset="0"/>
              </a:rPr>
              <a:t>Scene 2 – The Groundskeeper</a:t>
            </a:r>
          </a:p>
        </p:txBody>
      </p:sp>
      <p:pic>
        <p:nvPicPr>
          <p:cNvPr id="4" name="Picture 3">
            <a:extLst>
              <a:ext uri="{FF2B5EF4-FFF2-40B4-BE49-F238E27FC236}">
                <a16:creationId xmlns:a16="http://schemas.microsoft.com/office/drawing/2014/main" id="{FD4F9CCE-BE35-BF45-011D-F5EB1BC59734}"/>
              </a:ext>
            </a:extLst>
          </p:cNvPr>
          <p:cNvPicPr>
            <a:picLocks noChangeAspect="1"/>
          </p:cNvPicPr>
          <p:nvPr/>
        </p:nvPicPr>
        <p:blipFill>
          <a:blip r:embed="rId3"/>
          <a:stretch>
            <a:fillRect/>
          </a:stretch>
        </p:blipFill>
        <p:spPr>
          <a:xfrm>
            <a:off x="2819248" y="1081416"/>
            <a:ext cx="3505504" cy="5590517"/>
          </a:xfrm>
          <a:prstGeom prst="rect">
            <a:avLst/>
          </a:prstGeom>
        </p:spPr>
      </p:pic>
    </p:spTree>
    <p:extLst>
      <p:ext uri="{BB962C8B-B14F-4D97-AF65-F5344CB8AC3E}">
        <p14:creationId xmlns:p14="http://schemas.microsoft.com/office/powerpoint/2010/main" val="129765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09B4C-7599-1105-32C9-CA7735FC9E7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B82701-3D6B-13BC-3AD0-52C0BE48C1E1}"/>
              </a:ext>
            </a:extLst>
          </p:cNvPr>
          <p:cNvSpPr/>
          <p:nvPr/>
        </p:nvSpPr>
        <p:spPr>
          <a:xfrm>
            <a:off x="0" y="103585"/>
            <a:ext cx="9144000" cy="618631"/>
          </a:xfrm>
          <a:prstGeom prst="rect">
            <a:avLst/>
          </a:prstGeom>
        </p:spPr>
        <p:txBody>
          <a:bodyPr wrap="square">
            <a:spAutoFit/>
          </a:bodyPr>
          <a:lstStyle/>
          <a:p>
            <a:pPr algn="ctr">
              <a:lnSpc>
                <a:spcPct val="95000"/>
              </a:lnSpc>
              <a:spcBef>
                <a:spcPts val="0"/>
              </a:spcBef>
              <a:spcAft>
                <a:spcPts val="600"/>
              </a:spcAft>
            </a:pPr>
            <a:r>
              <a:rPr lang="en-US" sz="3600" b="1" dirty="0">
                <a:latin typeface="Arial Rounded MT Bold" panose="020F0704030504030204" pitchFamily="34" charset="0"/>
                <a:ea typeface="Times New Roman" panose="02020603050405020304" pitchFamily="18" charset="0"/>
              </a:rPr>
              <a:t>“Oh, Come all Ye Faithful” Verse 1</a:t>
            </a:r>
          </a:p>
        </p:txBody>
      </p:sp>
      <p:sp>
        <p:nvSpPr>
          <p:cNvPr id="5" name="TextBox 4">
            <a:extLst>
              <a:ext uri="{FF2B5EF4-FFF2-40B4-BE49-F238E27FC236}">
                <a16:creationId xmlns:a16="http://schemas.microsoft.com/office/drawing/2014/main" id="{B2C365E9-76BD-0B42-B0F2-642DF5CAE69F}"/>
              </a:ext>
            </a:extLst>
          </p:cNvPr>
          <p:cNvSpPr txBox="1"/>
          <p:nvPr/>
        </p:nvSpPr>
        <p:spPr>
          <a:xfrm>
            <a:off x="1576388" y="1420624"/>
            <a:ext cx="5991224" cy="3416320"/>
          </a:xfrm>
          <a:prstGeom prst="rect">
            <a:avLst/>
          </a:prstGeom>
          <a:noFill/>
        </p:spPr>
        <p:txBody>
          <a:bodyPr wrap="square">
            <a:spAutoFit/>
          </a:bodyPr>
          <a:lstStyle/>
          <a:p>
            <a:r>
              <a:rPr lang="en-US" sz="3600" dirty="0">
                <a:latin typeface="Arial Rounded MT Bold" panose="020F0704030504030204" pitchFamily="34" charset="0"/>
              </a:rPr>
              <a:t>O come, all ye faithful,                           joyful and triumphant! </a:t>
            </a:r>
          </a:p>
          <a:p>
            <a:r>
              <a:rPr lang="en-US" sz="3600" dirty="0">
                <a:latin typeface="Arial Rounded MT Bold" panose="020F0704030504030204" pitchFamily="34" charset="0"/>
              </a:rPr>
              <a:t>O come ye,                                                      O come ye to Bethlehem; </a:t>
            </a:r>
          </a:p>
          <a:p>
            <a:r>
              <a:rPr lang="en-US" sz="3600" dirty="0">
                <a:latin typeface="Arial Rounded MT Bold" panose="020F0704030504030204" pitchFamily="34" charset="0"/>
              </a:rPr>
              <a:t>come and behold him, </a:t>
            </a:r>
          </a:p>
          <a:p>
            <a:r>
              <a:rPr lang="en-US" sz="3600" dirty="0">
                <a:latin typeface="Arial Rounded MT Bold" panose="020F0704030504030204" pitchFamily="34" charset="0"/>
              </a:rPr>
              <a:t>born the king of angels:</a:t>
            </a:r>
          </a:p>
        </p:txBody>
      </p:sp>
    </p:spTree>
    <p:extLst>
      <p:ext uri="{BB962C8B-B14F-4D97-AF65-F5344CB8AC3E}">
        <p14:creationId xmlns:p14="http://schemas.microsoft.com/office/powerpoint/2010/main" val="394447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0121E-333A-B073-28CE-C2DC0969CF9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EFA9A2-ADB7-9387-9116-FE052EF0CB93}"/>
              </a:ext>
            </a:extLst>
          </p:cNvPr>
          <p:cNvSpPr/>
          <p:nvPr/>
        </p:nvSpPr>
        <p:spPr>
          <a:xfrm>
            <a:off x="0" y="103585"/>
            <a:ext cx="9144000" cy="618631"/>
          </a:xfrm>
          <a:prstGeom prst="rect">
            <a:avLst/>
          </a:prstGeom>
        </p:spPr>
        <p:txBody>
          <a:bodyPr wrap="square">
            <a:spAutoFit/>
          </a:bodyPr>
          <a:lstStyle/>
          <a:p>
            <a:pPr algn="ctr">
              <a:lnSpc>
                <a:spcPct val="95000"/>
              </a:lnSpc>
              <a:spcBef>
                <a:spcPts val="0"/>
              </a:spcBef>
              <a:spcAft>
                <a:spcPts val="600"/>
              </a:spcAft>
            </a:pPr>
            <a:r>
              <a:rPr lang="en-US" sz="3600" b="1" dirty="0">
                <a:latin typeface="Arial Rounded MT Bold" panose="020F0704030504030204" pitchFamily="34" charset="0"/>
                <a:ea typeface="Times New Roman" panose="02020603050405020304" pitchFamily="18" charset="0"/>
              </a:rPr>
              <a:t>“Oh, Come all Ye Faithful” Verse 1</a:t>
            </a:r>
          </a:p>
        </p:txBody>
      </p:sp>
      <p:sp>
        <p:nvSpPr>
          <p:cNvPr id="5" name="TextBox 4">
            <a:extLst>
              <a:ext uri="{FF2B5EF4-FFF2-40B4-BE49-F238E27FC236}">
                <a16:creationId xmlns:a16="http://schemas.microsoft.com/office/drawing/2014/main" id="{CD22FC37-1CAC-738B-1E26-89C16A96EA0B}"/>
              </a:ext>
            </a:extLst>
          </p:cNvPr>
          <p:cNvSpPr txBox="1"/>
          <p:nvPr/>
        </p:nvSpPr>
        <p:spPr>
          <a:xfrm>
            <a:off x="1481138" y="1720840"/>
            <a:ext cx="6105524" cy="3416320"/>
          </a:xfrm>
          <a:prstGeom prst="rect">
            <a:avLst/>
          </a:prstGeom>
          <a:noFill/>
        </p:spPr>
        <p:txBody>
          <a:bodyPr wrap="square">
            <a:spAutoFit/>
          </a:bodyPr>
          <a:lstStyle/>
          <a:p>
            <a:r>
              <a:rPr lang="en-US" sz="3600" b="1" i="1" dirty="0">
                <a:latin typeface="Arial Rounded MT Bold" panose="020F0704030504030204" pitchFamily="34" charset="0"/>
              </a:rPr>
              <a:t>Refrain </a:t>
            </a:r>
          </a:p>
          <a:p>
            <a:endParaRPr lang="en-US" sz="3600" dirty="0">
              <a:latin typeface="Arial Rounded MT Bold" panose="020F0704030504030204" pitchFamily="34" charset="0"/>
            </a:endParaRPr>
          </a:p>
          <a:p>
            <a:r>
              <a:rPr lang="en-US" sz="3600" dirty="0">
                <a:latin typeface="Arial Rounded MT Bold" panose="020F0704030504030204" pitchFamily="34" charset="0"/>
              </a:rPr>
              <a:t>O come, let us adore him, </a:t>
            </a:r>
          </a:p>
          <a:p>
            <a:r>
              <a:rPr lang="en-US" sz="3600" dirty="0">
                <a:latin typeface="Arial Rounded MT Bold" panose="020F0704030504030204" pitchFamily="34" charset="0"/>
              </a:rPr>
              <a:t>O come, let us adore him, </a:t>
            </a:r>
          </a:p>
          <a:p>
            <a:r>
              <a:rPr lang="en-US" sz="3600" dirty="0">
                <a:latin typeface="Arial Rounded MT Bold" panose="020F0704030504030204" pitchFamily="34" charset="0"/>
              </a:rPr>
              <a:t>O come, let us adore him, </a:t>
            </a:r>
          </a:p>
          <a:p>
            <a:r>
              <a:rPr lang="en-US" sz="3600" dirty="0">
                <a:latin typeface="Arial Rounded MT Bold" panose="020F0704030504030204" pitchFamily="34" charset="0"/>
              </a:rPr>
              <a:t>Christ the Lord! </a:t>
            </a:r>
          </a:p>
        </p:txBody>
      </p:sp>
    </p:spTree>
    <p:extLst>
      <p:ext uri="{BB962C8B-B14F-4D97-AF65-F5344CB8AC3E}">
        <p14:creationId xmlns:p14="http://schemas.microsoft.com/office/powerpoint/2010/main" val="204728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42F3C-8814-C255-368D-BF051C79E7F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4FFDA3A-74A7-559C-7304-C1D655DCD92D}"/>
              </a:ext>
            </a:extLst>
          </p:cNvPr>
          <p:cNvSpPr/>
          <p:nvPr/>
        </p:nvSpPr>
        <p:spPr>
          <a:xfrm>
            <a:off x="0" y="5986628"/>
            <a:ext cx="9144000" cy="735586"/>
          </a:xfrm>
          <a:prstGeom prst="rect">
            <a:avLst/>
          </a:prstGeom>
        </p:spPr>
        <p:txBody>
          <a:bodyPr wrap="square">
            <a:spAutoFit/>
          </a:bodyPr>
          <a:lstStyle/>
          <a:p>
            <a:pPr algn="ctr">
              <a:lnSpc>
                <a:spcPct val="95000"/>
              </a:lnSpc>
              <a:spcBef>
                <a:spcPts val="0"/>
              </a:spcBef>
              <a:spcAft>
                <a:spcPts val="600"/>
              </a:spcAft>
            </a:pPr>
            <a:r>
              <a:rPr lang="en-US" sz="4400" b="1" dirty="0">
                <a:latin typeface="Arial Rounded MT Bold" panose="020F0704030504030204" pitchFamily="34" charset="0"/>
                <a:ea typeface="Times New Roman" panose="02020603050405020304" pitchFamily="18" charset="0"/>
              </a:rPr>
              <a:t>Scene 3 – Mr. Executive</a:t>
            </a:r>
          </a:p>
        </p:txBody>
      </p:sp>
      <p:pic>
        <p:nvPicPr>
          <p:cNvPr id="4" name="Picture 3">
            <a:extLst>
              <a:ext uri="{FF2B5EF4-FFF2-40B4-BE49-F238E27FC236}">
                <a16:creationId xmlns:a16="http://schemas.microsoft.com/office/drawing/2014/main" id="{30C7F8B0-D339-B778-814A-B87BCA93410B}"/>
              </a:ext>
            </a:extLst>
          </p:cNvPr>
          <p:cNvPicPr>
            <a:picLocks noChangeAspect="1"/>
          </p:cNvPicPr>
          <p:nvPr/>
        </p:nvPicPr>
        <p:blipFill>
          <a:blip r:embed="rId3"/>
          <a:stretch>
            <a:fillRect/>
          </a:stretch>
        </p:blipFill>
        <p:spPr>
          <a:xfrm>
            <a:off x="2819248" y="252741"/>
            <a:ext cx="3505504" cy="5590517"/>
          </a:xfrm>
          <a:prstGeom prst="rect">
            <a:avLst/>
          </a:prstGeom>
        </p:spPr>
      </p:pic>
    </p:spTree>
    <p:extLst>
      <p:ext uri="{BB962C8B-B14F-4D97-AF65-F5344CB8AC3E}">
        <p14:creationId xmlns:p14="http://schemas.microsoft.com/office/powerpoint/2010/main" val="3322744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585"/>
            <a:ext cx="9144000" cy="618631"/>
          </a:xfrm>
          <a:prstGeom prst="rect">
            <a:avLst/>
          </a:prstGeom>
        </p:spPr>
        <p:txBody>
          <a:bodyPr wrap="square">
            <a:spAutoFit/>
          </a:bodyPr>
          <a:lstStyle/>
          <a:p>
            <a:pPr algn="ctr">
              <a:lnSpc>
                <a:spcPct val="95000"/>
              </a:lnSpc>
              <a:spcBef>
                <a:spcPts val="0"/>
              </a:spcBef>
              <a:spcAft>
                <a:spcPts val="600"/>
              </a:spcAft>
            </a:pPr>
            <a:r>
              <a:rPr lang="en-US" sz="3600" b="1" dirty="0">
                <a:latin typeface="Arial Rounded MT Bold" panose="020F0704030504030204" pitchFamily="34" charset="0"/>
                <a:ea typeface="Times New Roman" panose="02020603050405020304" pitchFamily="18" charset="0"/>
              </a:rPr>
              <a:t>“Oh, Come all Ye Faithful” Verse 2</a:t>
            </a:r>
          </a:p>
        </p:txBody>
      </p:sp>
      <p:sp>
        <p:nvSpPr>
          <p:cNvPr id="5" name="TextBox 4">
            <a:extLst>
              <a:ext uri="{FF2B5EF4-FFF2-40B4-BE49-F238E27FC236}">
                <a16:creationId xmlns:a16="http://schemas.microsoft.com/office/drawing/2014/main" id="{388D07B8-4C8F-8D59-9BE0-51271AAD33C0}"/>
              </a:ext>
            </a:extLst>
          </p:cNvPr>
          <p:cNvSpPr txBox="1"/>
          <p:nvPr/>
        </p:nvSpPr>
        <p:spPr>
          <a:xfrm>
            <a:off x="1695449" y="1654002"/>
            <a:ext cx="5676901" cy="3416320"/>
          </a:xfrm>
          <a:prstGeom prst="rect">
            <a:avLst/>
          </a:prstGeom>
          <a:noFill/>
        </p:spPr>
        <p:txBody>
          <a:bodyPr wrap="square">
            <a:spAutoFit/>
          </a:bodyPr>
          <a:lstStyle/>
          <a:p>
            <a:r>
              <a:rPr lang="en-US" sz="3600" dirty="0">
                <a:latin typeface="Arial Rounded MT Bold" panose="020F0704030504030204" pitchFamily="34" charset="0"/>
              </a:rPr>
              <a:t>The highest, most holy, </a:t>
            </a:r>
          </a:p>
          <a:p>
            <a:r>
              <a:rPr lang="en-US" sz="3600" dirty="0">
                <a:latin typeface="Arial Rounded MT Bold" panose="020F0704030504030204" pitchFamily="34" charset="0"/>
              </a:rPr>
              <a:t>light of light eternal, </a:t>
            </a:r>
          </a:p>
          <a:p>
            <a:r>
              <a:rPr lang="en-US" sz="3600" dirty="0">
                <a:latin typeface="Arial Rounded MT Bold" panose="020F0704030504030204" pitchFamily="34" charset="0"/>
              </a:rPr>
              <a:t>born of a virgin, </a:t>
            </a:r>
          </a:p>
          <a:p>
            <a:r>
              <a:rPr lang="en-US" sz="3600" dirty="0">
                <a:latin typeface="Arial Rounded MT Bold" panose="020F0704030504030204" pitchFamily="34" charset="0"/>
              </a:rPr>
              <a:t>a mortal he comes; </a:t>
            </a:r>
          </a:p>
          <a:p>
            <a:r>
              <a:rPr lang="en-US" sz="3600" dirty="0">
                <a:latin typeface="Arial Rounded MT Bold" panose="020F0704030504030204" pitchFamily="34" charset="0"/>
              </a:rPr>
              <a:t>Son of the Father </a:t>
            </a:r>
          </a:p>
          <a:p>
            <a:r>
              <a:rPr lang="en-US" sz="3600" dirty="0">
                <a:latin typeface="Arial Rounded MT Bold" panose="020F0704030504030204" pitchFamily="34" charset="0"/>
              </a:rPr>
              <a:t>now in flesh appearing! </a:t>
            </a:r>
          </a:p>
        </p:txBody>
      </p:sp>
    </p:spTree>
    <p:extLst>
      <p:ext uri="{BB962C8B-B14F-4D97-AF65-F5344CB8AC3E}">
        <p14:creationId xmlns:p14="http://schemas.microsoft.com/office/powerpoint/2010/main" val="2115990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DC5AD-93B5-78CF-ED26-D7F2077F3D0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68E8215-5F21-5D90-C74C-DF9FD95026B3}"/>
              </a:ext>
            </a:extLst>
          </p:cNvPr>
          <p:cNvSpPr/>
          <p:nvPr/>
        </p:nvSpPr>
        <p:spPr>
          <a:xfrm>
            <a:off x="0" y="103585"/>
            <a:ext cx="9144000" cy="618631"/>
          </a:xfrm>
          <a:prstGeom prst="rect">
            <a:avLst/>
          </a:prstGeom>
        </p:spPr>
        <p:txBody>
          <a:bodyPr wrap="square">
            <a:spAutoFit/>
          </a:bodyPr>
          <a:lstStyle/>
          <a:p>
            <a:pPr marL="0" marR="0" lvl="0" indent="0" algn="ctr" defTabSz="685800" rtl="0" eaLnBrk="0" fontAlgn="base" latinLnBrk="0" hangingPunct="0">
              <a:lnSpc>
                <a:spcPct val="95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“Oh, Come all Ye Faithful”</a:t>
            </a:r>
          </a:p>
        </p:txBody>
      </p:sp>
      <p:sp>
        <p:nvSpPr>
          <p:cNvPr id="5" name="TextBox 4">
            <a:extLst>
              <a:ext uri="{FF2B5EF4-FFF2-40B4-BE49-F238E27FC236}">
                <a16:creationId xmlns:a16="http://schemas.microsoft.com/office/drawing/2014/main" id="{E2674C8B-AE5D-78B7-2802-2DFC20BBBC15}"/>
              </a:ext>
            </a:extLst>
          </p:cNvPr>
          <p:cNvSpPr txBox="1"/>
          <p:nvPr/>
        </p:nvSpPr>
        <p:spPr>
          <a:xfrm>
            <a:off x="1481138" y="1720840"/>
            <a:ext cx="6105524" cy="3416320"/>
          </a:xfrm>
          <a:prstGeom prst="rect">
            <a:avLst/>
          </a:prstGeom>
          <a:noFill/>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Refrain </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O come, let us adore him, </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O come, let us adore him, </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O come, let us adore him, </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mn-cs"/>
              </a:rPr>
              <a:t>Christ the Lord! </a:t>
            </a:r>
          </a:p>
        </p:txBody>
      </p:sp>
    </p:spTree>
    <p:extLst>
      <p:ext uri="{BB962C8B-B14F-4D97-AF65-F5344CB8AC3E}">
        <p14:creationId xmlns:p14="http://schemas.microsoft.com/office/powerpoint/2010/main" val="404706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FA85C-2506-B96A-A2F2-30770D66822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E9288A7-52D5-181A-3805-8C7091576FBB}"/>
              </a:ext>
            </a:extLst>
          </p:cNvPr>
          <p:cNvSpPr/>
          <p:nvPr/>
        </p:nvSpPr>
        <p:spPr>
          <a:xfrm>
            <a:off x="0" y="176378"/>
            <a:ext cx="9105900" cy="735586"/>
          </a:xfrm>
          <a:prstGeom prst="rect">
            <a:avLst/>
          </a:prstGeom>
        </p:spPr>
        <p:txBody>
          <a:bodyPr wrap="square">
            <a:spAutoFit/>
          </a:bodyPr>
          <a:lstStyle/>
          <a:p>
            <a:pPr algn="ctr">
              <a:lnSpc>
                <a:spcPct val="95000"/>
              </a:lnSpc>
              <a:spcBef>
                <a:spcPts val="0"/>
              </a:spcBef>
              <a:spcAft>
                <a:spcPts val="600"/>
              </a:spcAft>
            </a:pPr>
            <a:r>
              <a:rPr lang="en-US" sz="4400" b="1" dirty="0">
                <a:latin typeface="Arial Rounded MT Bold" panose="020F0704030504030204" pitchFamily="34" charset="0"/>
                <a:ea typeface="Times New Roman" panose="02020603050405020304" pitchFamily="18" charset="0"/>
              </a:rPr>
              <a:t>Scene 4 – The Christian Family</a:t>
            </a:r>
          </a:p>
        </p:txBody>
      </p:sp>
      <p:pic>
        <p:nvPicPr>
          <p:cNvPr id="4" name="Picture 3">
            <a:extLst>
              <a:ext uri="{FF2B5EF4-FFF2-40B4-BE49-F238E27FC236}">
                <a16:creationId xmlns:a16="http://schemas.microsoft.com/office/drawing/2014/main" id="{EC8D06E0-1D7A-D75C-627F-C36CD4A4A663}"/>
              </a:ext>
            </a:extLst>
          </p:cNvPr>
          <p:cNvPicPr>
            <a:picLocks noChangeAspect="1"/>
          </p:cNvPicPr>
          <p:nvPr/>
        </p:nvPicPr>
        <p:blipFill>
          <a:blip r:embed="rId3"/>
          <a:stretch>
            <a:fillRect/>
          </a:stretch>
        </p:blipFill>
        <p:spPr>
          <a:xfrm>
            <a:off x="2781148" y="1091105"/>
            <a:ext cx="3505504" cy="5590517"/>
          </a:xfrm>
          <a:prstGeom prst="rect">
            <a:avLst/>
          </a:prstGeom>
        </p:spPr>
      </p:pic>
    </p:spTree>
    <p:extLst>
      <p:ext uri="{BB962C8B-B14F-4D97-AF65-F5344CB8AC3E}">
        <p14:creationId xmlns:p14="http://schemas.microsoft.com/office/powerpoint/2010/main" val="293497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06873-34ED-E87F-BF1C-D19068EC09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3A4E3D0-232A-C3FB-3589-F3A817EC8B30}"/>
              </a:ext>
            </a:extLst>
          </p:cNvPr>
          <p:cNvSpPr/>
          <p:nvPr/>
        </p:nvSpPr>
        <p:spPr>
          <a:xfrm>
            <a:off x="0" y="103585"/>
            <a:ext cx="9144000" cy="618631"/>
          </a:xfrm>
          <a:prstGeom prst="rect">
            <a:avLst/>
          </a:prstGeom>
        </p:spPr>
        <p:txBody>
          <a:bodyPr wrap="square">
            <a:spAutoFit/>
          </a:bodyPr>
          <a:lstStyle/>
          <a:p>
            <a:pPr marL="0" marR="0" lvl="0" indent="0" algn="ctr" defTabSz="685800" rtl="0" eaLnBrk="0" fontAlgn="base" latinLnBrk="0" hangingPunct="0">
              <a:lnSpc>
                <a:spcPct val="95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“Joy to the World”  Verse 2</a:t>
            </a:r>
          </a:p>
        </p:txBody>
      </p:sp>
      <p:sp>
        <p:nvSpPr>
          <p:cNvPr id="4" name="TextBox 3">
            <a:extLst>
              <a:ext uri="{FF2B5EF4-FFF2-40B4-BE49-F238E27FC236}">
                <a16:creationId xmlns:a16="http://schemas.microsoft.com/office/drawing/2014/main" id="{C01F6000-37C9-E14F-8C1D-E24A8516329B}"/>
              </a:ext>
            </a:extLst>
          </p:cNvPr>
          <p:cNvSpPr txBox="1"/>
          <p:nvPr/>
        </p:nvSpPr>
        <p:spPr>
          <a:xfrm>
            <a:off x="890587" y="1239649"/>
            <a:ext cx="7286625" cy="4524315"/>
          </a:xfrm>
          <a:prstGeom prst="rect">
            <a:avLst/>
          </a:prstGeom>
          <a:noFill/>
        </p:spPr>
        <p:txBody>
          <a:bodyPr wrap="square">
            <a:spAutoFit/>
          </a:bodyPr>
          <a:lstStyle/>
          <a:p>
            <a:r>
              <a:rPr lang="en-US" sz="3600" dirty="0">
                <a:latin typeface="Arial Rounded MT Bold" panose="020F0704030504030204" pitchFamily="34" charset="0"/>
              </a:rPr>
              <a:t>Joy to the earth, </a:t>
            </a:r>
          </a:p>
          <a:p>
            <a:r>
              <a:rPr lang="en-US" sz="3600" dirty="0">
                <a:latin typeface="Arial Rounded MT Bold" panose="020F0704030504030204" pitchFamily="34" charset="0"/>
              </a:rPr>
              <a:t>the Savior reigns! </a:t>
            </a:r>
          </a:p>
          <a:p>
            <a:r>
              <a:rPr lang="en-US" sz="3600" dirty="0">
                <a:latin typeface="Arial Rounded MT Bold" panose="020F0704030504030204" pitchFamily="34" charset="0"/>
              </a:rPr>
              <a:t>Let all their songs employ, </a:t>
            </a:r>
          </a:p>
          <a:p>
            <a:r>
              <a:rPr lang="en-US" sz="3600" dirty="0">
                <a:latin typeface="Arial Rounded MT Bold" panose="020F0704030504030204" pitchFamily="34" charset="0"/>
              </a:rPr>
              <a:t>while fields and floods, </a:t>
            </a:r>
          </a:p>
          <a:p>
            <a:r>
              <a:rPr lang="en-US" sz="3600" dirty="0">
                <a:latin typeface="Arial Rounded MT Bold" panose="020F0704030504030204" pitchFamily="34" charset="0"/>
              </a:rPr>
              <a:t>rocks, hills, and plains </a:t>
            </a:r>
          </a:p>
          <a:p>
            <a:r>
              <a:rPr lang="en-US" sz="3600" dirty="0">
                <a:latin typeface="Arial Rounded MT Bold" panose="020F0704030504030204" pitchFamily="34" charset="0"/>
              </a:rPr>
              <a:t>repeat the sounding joy, </a:t>
            </a:r>
          </a:p>
          <a:p>
            <a:r>
              <a:rPr lang="en-US" sz="3600" dirty="0">
                <a:latin typeface="Arial Rounded MT Bold" panose="020F0704030504030204" pitchFamily="34" charset="0"/>
              </a:rPr>
              <a:t>repeat the sounding joy, </a:t>
            </a:r>
          </a:p>
          <a:p>
            <a:r>
              <a:rPr lang="en-US" sz="3600" dirty="0">
                <a:latin typeface="Arial Rounded MT Bold" panose="020F0704030504030204" pitchFamily="34" charset="0"/>
              </a:rPr>
              <a:t>repeat, repeat the sounding joy. </a:t>
            </a:r>
          </a:p>
        </p:txBody>
      </p:sp>
    </p:spTree>
    <p:extLst>
      <p:ext uri="{BB962C8B-B14F-4D97-AF65-F5344CB8AC3E}">
        <p14:creationId xmlns:p14="http://schemas.microsoft.com/office/powerpoint/2010/main" val="228113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B75FA-6C23-A887-D7AF-F1B6A7A6BD4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13B43F2-FBF2-7C45-933D-B51F91AF1371}"/>
              </a:ext>
            </a:extLst>
          </p:cNvPr>
          <p:cNvSpPr/>
          <p:nvPr/>
        </p:nvSpPr>
        <p:spPr>
          <a:xfrm>
            <a:off x="66674" y="5853278"/>
            <a:ext cx="9039225" cy="735586"/>
          </a:xfrm>
          <a:prstGeom prst="rect">
            <a:avLst/>
          </a:prstGeom>
        </p:spPr>
        <p:txBody>
          <a:bodyPr wrap="square">
            <a:spAutoFit/>
          </a:bodyPr>
          <a:lstStyle/>
          <a:p>
            <a:pPr algn="ctr">
              <a:lnSpc>
                <a:spcPct val="95000"/>
              </a:lnSpc>
              <a:spcBef>
                <a:spcPts val="0"/>
              </a:spcBef>
              <a:spcAft>
                <a:spcPts val="600"/>
              </a:spcAft>
            </a:pPr>
            <a:r>
              <a:rPr lang="en-US" sz="4400" b="1" dirty="0">
                <a:latin typeface="Arial Rounded MT Bold" panose="020F0704030504030204" pitchFamily="34" charset="0"/>
                <a:ea typeface="Times New Roman" panose="02020603050405020304" pitchFamily="18" charset="0"/>
              </a:rPr>
              <a:t>Scene 5 – The Rock Singers</a:t>
            </a:r>
          </a:p>
        </p:txBody>
      </p:sp>
      <p:pic>
        <p:nvPicPr>
          <p:cNvPr id="4" name="Picture 3">
            <a:extLst>
              <a:ext uri="{FF2B5EF4-FFF2-40B4-BE49-F238E27FC236}">
                <a16:creationId xmlns:a16="http://schemas.microsoft.com/office/drawing/2014/main" id="{569E999A-8544-BA9C-10A2-C73A1B3F8034}"/>
              </a:ext>
            </a:extLst>
          </p:cNvPr>
          <p:cNvPicPr>
            <a:picLocks noChangeAspect="1"/>
          </p:cNvPicPr>
          <p:nvPr/>
        </p:nvPicPr>
        <p:blipFill>
          <a:blip r:embed="rId3"/>
          <a:stretch>
            <a:fillRect/>
          </a:stretch>
        </p:blipFill>
        <p:spPr>
          <a:xfrm>
            <a:off x="2781148" y="176378"/>
            <a:ext cx="3505504" cy="5590517"/>
          </a:xfrm>
          <a:prstGeom prst="rect">
            <a:avLst/>
          </a:prstGeom>
        </p:spPr>
      </p:pic>
    </p:spTree>
    <p:extLst>
      <p:ext uri="{BB962C8B-B14F-4D97-AF65-F5344CB8AC3E}">
        <p14:creationId xmlns:p14="http://schemas.microsoft.com/office/powerpoint/2010/main" val="62030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660" y="1622939"/>
            <a:ext cx="6876681" cy="3231654"/>
          </a:xfrm>
          <a:prstGeom prst="rect">
            <a:avLst/>
          </a:prstGeom>
        </p:spPr>
        <p:txBody>
          <a:bodyPr wrap="square">
            <a:spAutoFit/>
          </a:bodyPr>
          <a:lstStyle/>
          <a:p>
            <a:pPr marL="571486" indent="-571486">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Prelude – </a:t>
            </a:r>
            <a:r>
              <a:rPr lang="en-US" sz="3600" i="1" dirty="0">
                <a:solidFill>
                  <a:srgbClr val="000000"/>
                </a:solidFill>
                <a:latin typeface="Arial Rounded MT Bold" panose="020F0704030504030204" pitchFamily="34" charset="0"/>
                <a:ea typeface="Calibri" panose="020F0502020204030204" pitchFamily="34" charset="0"/>
              </a:rPr>
              <a:t>by Roxanne Groff</a:t>
            </a:r>
          </a:p>
          <a:p>
            <a:pPr marL="571486" indent="-571486">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189" indent="-457189">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189" indent="-457189" defTabSz="685783">
              <a:spcAft>
                <a:spcPts val="2400"/>
              </a:spcAft>
              <a:buFont typeface="Arial" panose="020B0604020202020204" pitchFamily="34" charset="0"/>
              <a:buChar char="•"/>
              <a:defRPr/>
            </a:pPr>
            <a:r>
              <a:rPr lang="en-US" sz="3600" b="1" dirty="0">
                <a:solidFill>
                  <a:srgbClr val="000000"/>
                </a:solidFill>
                <a:latin typeface="Arial Rounded MT Bold" panose="020F0704030504030204" pitchFamily="34" charset="0"/>
                <a:ea typeface="Calibri" panose="020F0502020204030204" pitchFamily="34" charset="0"/>
              </a:rPr>
              <a:t>Welcome</a:t>
            </a:r>
            <a:endParaRPr lang="en-US" sz="1400" dirty="0"/>
          </a:p>
        </p:txBody>
      </p:sp>
      <p:sp>
        <p:nvSpPr>
          <p:cNvPr id="6" name="Rectangle 5"/>
          <p:cNvSpPr/>
          <p:nvPr/>
        </p:nvSpPr>
        <p:spPr>
          <a:xfrm>
            <a:off x="272266" y="152261"/>
            <a:ext cx="8599471" cy="1077218"/>
          </a:xfrm>
          <a:prstGeom prst="rect">
            <a:avLst/>
          </a:prstGeom>
        </p:spPr>
        <p:txBody>
          <a:bodyPr wrap="square">
            <a:spAutoFit/>
          </a:bodyPr>
          <a:lstStyle/>
          <a:p>
            <a:pPr marL="457189" indent="-457189"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189" indent="-457189"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38843-E069-FD3D-7B00-1589C6B6BED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64D8E10-BFF0-8D50-742C-DE5F69586CD4}"/>
              </a:ext>
            </a:extLst>
          </p:cNvPr>
          <p:cNvSpPr/>
          <p:nvPr/>
        </p:nvSpPr>
        <p:spPr>
          <a:xfrm>
            <a:off x="0" y="103585"/>
            <a:ext cx="9144000" cy="1144929"/>
          </a:xfrm>
          <a:prstGeom prst="rect">
            <a:avLst/>
          </a:prstGeom>
        </p:spPr>
        <p:txBody>
          <a:bodyPr wrap="square">
            <a:spAutoFit/>
          </a:bodyPr>
          <a:lstStyle/>
          <a:p>
            <a:pPr marL="0" marR="0" lvl="0" indent="0" algn="ctr" defTabSz="685800" rtl="0" eaLnBrk="0" fontAlgn="base" latinLnBrk="0" hangingPunct="0">
              <a:lnSpc>
                <a:spcPct val="95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“It came upon the midnight Clear” Verse 1</a:t>
            </a:r>
          </a:p>
        </p:txBody>
      </p:sp>
      <p:sp>
        <p:nvSpPr>
          <p:cNvPr id="5" name="TextBox 4">
            <a:extLst>
              <a:ext uri="{FF2B5EF4-FFF2-40B4-BE49-F238E27FC236}">
                <a16:creationId xmlns:a16="http://schemas.microsoft.com/office/drawing/2014/main" id="{04C56A68-401C-0D89-D2EB-BEA8ABE0B128}"/>
              </a:ext>
            </a:extLst>
          </p:cNvPr>
          <p:cNvSpPr txBox="1"/>
          <p:nvPr/>
        </p:nvSpPr>
        <p:spPr>
          <a:xfrm>
            <a:off x="314325" y="1487299"/>
            <a:ext cx="8496300" cy="4524315"/>
          </a:xfrm>
          <a:prstGeom prst="rect">
            <a:avLst/>
          </a:prstGeom>
          <a:noFill/>
        </p:spPr>
        <p:txBody>
          <a:bodyPr wrap="square">
            <a:spAutoFit/>
          </a:bodyPr>
          <a:lstStyle/>
          <a:p>
            <a:r>
              <a:rPr lang="en-US" sz="3600" dirty="0">
                <a:latin typeface="Arial Rounded MT Bold" panose="020F0704030504030204" pitchFamily="34" charset="0"/>
              </a:rPr>
              <a:t>It came upon the midnight clear, </a:t>
            </a:r>
          </a:p>
          <a:p>
            <a:r>
              <a:rPr lang="en-US" sz="3600" dirty="0">
                <a:latin typeface="Arial Rounded MT Bold" panose="020F0704030504030204" pitchFamily="34" charset="0"/>
              </a:rPr>
              <a:t>that glorious song of old, </a:t>
            </a:r>
          </a:p>
          <a:p>
            <a:r>
              <a:rPr lang="en-US" sz="3600" dirty="0">
                <a:latin typeface="Arial Rounded MT Bold" panose="020F0704030504030204" pitchFamily="34" charset="0"/>
              </a:rPr>
              <a:t>from angels bending near the earth to touch their harps of gold: </a:t>
            </a:r>
          </a:p>
          <a:p>
            <a:r>
              <a:rPr lang="en-US" sz="3600" dirty="0">
                <a:latin typeface="Arial Rounded MT Bold" panose="020F0704030504030204" pitchFamily="34" charset="0"/>
              </a:rPr>
              <a:t>"Peace on the earth, good will to all, from </a:t>
            </a:r>
            <a:r>
              <a:rPr lang="en-US" sz="3600" dirty="0" err="1">
                <a:latin typeface="Arial Rounded MT Bold" panose="020F0704030504030204" pitchFamily="34" charset="0"/>
              </a:rPr>
              <a:t>heav'n's</a:t>
            </a:r>
            <a:r>
              <a:rPr lang="en-US" sz="3600" dirty="0">
                <a:latin typeface="Arial Rounded MT Bold" panose="020F0704030504030204" pitchFamily="34" charset="0"/>
              </a:rPr>
              <a:t> all-gracious king." </a:t>
            </a:r>
          </a:p>
          <a:p>
            <a:r>
              <a:rPr lang="en-US" sz="3600" dirty="0">
                <a:latin typeface="Arial Rounded MT Bold" panose="020F0704030504030204" pitchFamily="34" charset="0"/>
              </a:rPr>
              <a:t>The world in solemn stillness lay </a:t>
            </a:r>
          </a:p>
          <a:p>
            <a:r>
              <a:rPr lang="en-US" sz="3600" dirty="0">
                <a:latin typeface="Arial Rounded MT Bold" panose="020F0704030504030204" pitchFamily="34" charset="0"/>
              </a:rPr>
              <a:t>to hear the angels sing. </a:t>
            </a:r>
          </a:p>
        </p:txBody>
      </p:sp>
    </p:spTree>
    <p:extLst>
      <p:ext uri="{BB962C8B-B14F-4D97-AF65-F5344CB8AC3E}">
        <p14:creationId xmlns:p14="http://schemas.microsoft.com/office/powerpoint/2010/main" val="1528674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FE649-91B9-F934-911E-E4F9576BD7E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42B4CD6-B076-2C65-92EF-88C7D714C2AD}"/>
              </a:ext>
            </a:extLst>
          </p:cNvPr>
          <p:cNvSpPr/>
          <p:nvPr/>
        </p:nvSpPr>
        <p:spPr>
          <a:xfrm>
            <a:off x="66674" y="52553"/>
            <a:ext cx="9039225" cy="735586"/>
          </a:xfrm>
          <a:prstGeom prst="rect">
            <a:avLst/>
          </a:prstGeom>
        </p:spPr>
        <p:txBody>
          <a:bodyPr wrap="square">
            <a:spAutoFit/>
          </a:bodyPr>
          <a:lstStyle/>
          <a:p>
            <a:pPr algn="ctr">
              <a:lnSpc>
                <a:spcPct val="95000"/>
              </a:lnSpc>
              <a:spcBef>
                <a:spcPts val="0"/>
              </a:spcBef>
              <a:spcAft>
                <a:spcPts val="600"/>
              </a:spcAft>
            </a:pPr>
            <a:r>
              <a:rPr lang="en-US" sz="4400" b="1" dirty="0">
                <a:latin typeface="Arial Rounded MT Bold" panose="020F0704030504030204" pitchFamily="34" charset="0"/>
                <a:ea typeface="Times New Roman" panose="02020603050405020304" pitchFamily="18" charset="0"/>
              </a:rPr>
              <a:t>Scene 6 – The Child</a:t>
            </a:r>
          </a:p>
        </p:txBody>
      </p:sp>
      <p:pic>
        <p:nvPicPr>
          <p:cNvPr id="4" name="Picture 3">
            <a:extLst>
              <a:ext uri="{FF2B5EF4-FFF2-40B4-BE49-F238E27FC236}">
                <a16:creationId xmlns:a16="http://schemas.microsoft.com/office/drawing/2014/main" id="{2AAFAFDF-7645-18FB-3FA1-64B591D26815}"/>
              </a:ext>
            </a:extLst>
          </p:cNvPr>
          <p:cNvPicPr>
            <a:picLocks noChangeAspect="1"/>
          </p:cNvPicPr>
          <p:nvPr/>
        </p:nvPicPr>
        <p:blipFill>
          <a:blip r:embed="rId3"/>
          <a:stretch>
            <a:fillRect/>
          </a:stretch>
        </p:blipFill>
        <p:spPr>
          <a:xfrm>
            <a:off x="2781148" y="1033628"/>
            <a:ext cx="3505504" cy="5590517"/>
          </a:xfrm>
          <a:prstGeom prst="rect">
            <a:avLst/>
          </a:prstGeom>
        </p:spPr>
      </p:pic>
    </p:spTree>
    <p:extLst>
      <p:ext uri="{BB962C8B-B14F-4D97-AF65-F5344CB8AC3E}">
        <p14:creationId xmlns:p14="http://schemas.microsoft.com/office/powerpoint/2010/main" val="928551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EF084-5D0E-42FD-B860-B56FBF924B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734100D-8781-7B80-0F3A-AE5F2BDBCA66}"/>
              </a:ext>
            </a:extLst>
          </p:cNvPr>
          <p:cNvSpPr/>
          <p:nvPr/>
        </p:nvSpPr>
        <p:spPr>
          <a:xfrm>
            <a:off x="0" y="103585"/>
            <a:ext cx="9144000" cy="618631"/>
          </a:xfrm>
          <a:prstGeom prst="rect">
            <a:avLst/>
          </a:prstGeom>
        </p:spPr>
        <p:txBody>
          <a:bodyPr wrap="square">
            <a:spAutoFit/>
          </a:bodyPr>
          <a:lstStyle/>
          <a:p>
            <a:pPr marL="0" marR="0" lvl="0" indent="0" algn="ctr" defTabSz="685800" rtl="0" eaLnBrk="0" fontAlgn="base" latinLnBrk="0" hangingPunct="0">
              <a:lnSpc>
                <a:spcPct val="95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“Away in the Manager” Verse 1</a:t>
            </a:r>
          </a:p>
        </p:txBody>
      </p:sp>
      <p:sp>
        <p:nvSpPr>
          <p:cNvPr id="4" name="TextBox 3">
            <a:extLst>
              <a:ext uri="{FF2B5EF4-FFF2-40B4-BE49-F238E27FC236}">
                <a16:creationId xmlns:a16="http://schemas.microsoft.com/office/drawing/2014/main" id="{03D21F54-3FF5-C868-B114-2268C367EE0E}"/>
              </a:ext>
            </a:extLst>
          </p:cNvPr>
          <p:cNvSpPr txBox="1"/>
          <p:nvPr/>
        </p:nvSpPr>
        <p:spPr>
          <a:xfrm>
            <a:off x="1485899" y="1273002"/>
            <a:ext cx="6172201" cy="4524315"/>
          </a:xfrm>
          <a:prstGeom prst="rect">
            <a:avLst/>
          </a:prstGeom>
          <a:noFill/>
        </p:spPr>
        <p:txBody>
          <a:bodyPr wrap="square">
            <a:spAutoFit/>
          </a:bodyPr>
          <a:lstStyle/>
          <a:p>
            <a:r>
              <a:rPr lang="en-US" sz="3600" dirty="0">
                <a:latin typeface="Arial Rounded MT Bold" panose="020F0704030504030204" pitchFamily="34" charset="0"/>
              </a:rPr>
              <a:t>Away in a manger, </a:t>
            </a:r>
          </a:p>
          <a:p>
            <a:r>
              <a:rPr lang="en-US" sz="3600" dirty="0">
                <a:latin typeface="Arial Rounded MT Bold" panose="020F0704030504030204" pitchFamily="34" charset="0"/>
              </a:rPr>
              <a:t>no crib for his bed, </a:t>
            </a:r>
          </a:p>
          <a:p>
            <a:r>
              <a:rPr lang="en-US" sz="3600" dirty="0">
                <a:latin typeface="Arial Rounded MT Bold" panose="020F0704030504030204" pitchFamily="34" charset="0"/>
              </a:rPr>
              <a:t>the little Lord Jesus </a:t>
            </a:r>
          </a:p>
          <a:p>
            <a:r>
              <a:rPr lang="en-US" sz="3600" dirty="0">
                <a:latin typeface="Arial Rounded MT Bold" panose="020F0704030504030204" pitchFamily="34" charset="0"/>
              </a:rPr>
              <a:t>laid down his sweet head; </a:t>
            </a:r>
          </a:p>
          <a:p>
            <a:r>
              <a:rPr lang="en-US" sz="3600" dirty="0">
                <a:latin typeface="Arial Rounded MT Bold" panose="020F0704030504030204" pitchFamily="34" charset="0"/>
              </a:rPr>
              <a:t>the stars in the bright sky </a:t>
            </a:r>
          </a:p>
          <a:p>
            <a:r>
              <a:rPr lang="en-US" sz="3600" dirty="0">
                <a:latin typeface="Arial Rounded MT Bold" panose="020F0704030504030204" pitchFamily="34" charset="0"/>
              </a:rPr>
              <a:t>looked down where he lay, </a:t>
            </a:r>
          </a:p>
          <a:p>
            <a:r>
              <a:rPr lang="en-US" sz="3600" dirty="0">
                <a:latin typeface="Arial Rounded MT Bold" panose="020F0704030504030204" pitchFamily="34" charset="0"/>
              </a:rPr>
              <a:t>the little Lord Jesus </a:t>
            </a:r>
          </a:p>
          <a:p>
            <a:r>
              <a:rPr lang="en-US" sz="3600" dirty="0">
                <a:latin typeface="Arial Rounded MT Bold" panose="020F0704030504030204" pitchFamily="34" charset="0"/>
              </a:rPr>
              <a:t>asleep on the hay. </a:t>
            </a:r>
          </a:p>
        </p:txBody>
      </p:sp>
    </p:spTree>
    <p:extLst>
      <p:ext uri="{BB962C8B-B14F-4D97-AF65-F5344CB8AC3E}">
        <p14:creationId xmlns:p14="http://schemas.microsoft.com/office/powerpoint/2010/main" val="796391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57C75-C3D5-A0A7-547C-0F83D947C94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8BCC38-DA7F-9E39-5B4F-5AAEFDB09D26}"/>
              </a:ext>
            </a:extLst>
          </p:cNvPr>
          <p:cNvSpPr/>
          <p:nvPr/>
        </p:nvSpPr>
        <p:spPr>
          <a:xfrm>
            <a:off x="66674" y="6024728"/>
            <a:ext cx="9039225" cy="735586"/>
          </a:xfrm>
          <a:prstGeom prst="rect">
            <a:avLst/>
          </a:prstGeom>
        </p:spPr>
        <p:txBody>
          <a:bodyPr wrap="square">
            <a:spAutoFit/>
          </a:bodyPr>
          <a:lstStyle/>
          <a:p>
            <a:pPr algn="ctr">
              <a:lnSpc>
                <a:spcPct val="95000"/>
              </a:lnSpc>
              <a:spcBef>
                <a:spcPts val="0"/>
              </a:spcBef>
              <a:spcAft>
                <a:spcPts val="600"/>
              </a:spcAft>
            </a:pPr>
            <a:r>
              <a:rPr lang="en-US" sz="4400" b="1" dirty="0">
                <a:latin typeface="Arial Rounded MT Bold" panose="020F0704030504030204" pitchFamily="34" charset="0"/>
                <a:ea typeface="Times New Roman" panose="02020603050405020304" pitchFamily="18" charset="0"/>
              </a:rPr>
              <a:t>Scene 7 – The Football Player</a:t>
            </a:r>
          </a:p>
        </p:txBody>
      </p:sp>
      <p:pic>
        <p:nvPicPr>
          <p:cNvPr id="4" name="Picture 3">
            <a:extLst>
              <a:ext uri="{FF2B5EF4-FFF2-40B4-BE49-F238E27FC236}">
                <a16:creationId xmlns:a16="http://schemas.microsoft.com/office/drawing/2014/main" id="{0C853F27-75C0-0D55-D34A-2FD0FD2A9237}"/>
              </a:ext>
            </a:extLst>
          </p:cNvPr>
          <p:cNvPicPr>
            <a:picLocks noChangeAspect="1"/>
          </p:cNvPicPr>
          <p:nvPr/>
        </p:nvPicPr>
        <p:blipFill>
          <a:blip r:embed="rId3"/>
          <a:stretch>
            <a:fillRect/>
          </a:stretch>
        </p:blipFill>
        <p:spPr>
          <a:xfrm>
            <a:off x="2790673" y="176378"/>
            <a:ext cx="3505504" cy="5590517"/>
          </a:xfrm>
          <a:prstGeom prst="rect">
            <a:avLst/>
          </a:prstGeom>
        </p:spPr>
      </p:pic>
    </p:spTree>
    <p:extLst>
      <p:ext uri="{BB962C8B-B14F-4D97-AF65-F5344CB8AC3E}">
        <p14:creationId xmlns:p14="http://schemas.microsoft.com/office/powerpoint/2010/main" val="3779702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9791A-26F8-D13D-9CB4-46B3FB1A3AB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710407A-E842-D6CB-BED0-4A758D08C5A3}"/>
              </a:ext>
            </a:extLst>
          </p:cNvPr>
          <p:cNvSpPr/>
          <p:nvPr/>
        </p:nvSpPr>
        <p:spPr>
          <a:xfrm>
            <a:off x="0" y="103585"/>
            <a:ext cx="9144000" cy="618631"/>
          </a:xfrm>
          <a:prstGeom prst="rect">
            <a:avLst/>
          </a:prstGeom>
        </p:spPr>
        <p:txBody>
          <a:bodyPr wrap="square">
            <a:spAutoFit/>
          </a:bodyPr>
          <a:lstStyle/>
          <a:p>
            <a:pPr marL="0" marR="0" lvl="0" indent="0" algn="ctr" defTabSz="685800" rtl="0" eaLnBrk="0" fontAlgn="base" latinLnBrk="0" hangingPunct="0">
              <a:lnSpc>
                <a:spcPct val="95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“Oh Little Town of Bethlehem” Verse 2</a:t>
            </a:r>
          </a:p>
        </p:txBody>
      </p:sp>
      <p:sp>
        <p:nvSpPr>
          <p:cNvPr id="5" name="TextBox 4">
            <a:extLst>
              <a:ext uri="{FF2B5EF4-FFF2-40B4-BE49-F238E27FC236}">
                <a16:creationId xmlns:a16="http://schemas.microsoft.com/office/drawing/2014/main" id="{2B4AD5C1-F6AA-BA14-722C-D0C09F045CDC}"/>
              </a:ext>
            </a:extLst>
          </p:cNvPr>
          <p:cNvSpPr txBox="1"/>
          <p:nvPr/>
        </p:nvSpPr>
        <p:spPr>
          <a:xfrm>
            <a:off x="814387" y="1080343"/>
            <a:ext cx="7439025" cy="5078313"/>
          </a:xfrm>
          <a:prstGeom prst="rect">
            <a:avLst/>
          </a:prstGeom>
          <a:noFill/>
        </p:spPr>
        <p:txBody>
          <a:bodyPr wrap="square">
            <a:spAutoFit/>
          </a:bodyPr>
          <a:lstStyle/>
          <a:p>
            <a:r>
              <a:rPr lang="en-US" sz="3600" dirty="0">
                <a:latin typeface="Arial Rounded MT Bold" panose="020F0704030504030204" pitchFamily="34" charset="0"/>
              </a:rPr>
              <a:t>For Christ is born of Mary, </a:t>
            </a:r>
          </a:p>
          <a:p>
            <a:r>
              <a:rPr lang="en-US" sz="3600" dirty="0">
                <a:latin typeface="Arial Rounded MT Bold" panose="020F0704030504030204" pitchFamily="34" charset="0"/>
              </a:rPr>
              <a:t>and, gathered all above </a:t>
            </a:r>
          </a:p>
          <a:p>
            <a:r>
              <a:rPr lang="en-US" sz="3600" dirty="0">
                <a:latin typeface="Arial Rounded MT Bold" panose="020F0704030504030204" pitchFamily="34" charset="0"/>
              </a:rPr>
              <a:t>while mortals sleep, </a:t>
            </a:r>
          </a:p>
          <a:p>
            <a:r>
              <a:rPr lang="en-US" sz="3600" dirty="0">
                <a:latin typeface="Arial Rounded MT Bold" panose="020F0704030504030204" pitchFamily="34" charset="0"/>
              </a:rPr>
              <a:t>the angels keep </a:t>
            </a:r>
          </a:p>
          <a:p>
            <a:r>
              <a:rPr lang="en-US" sz="3600" dirty="0">
                <a:latin typeface="Arial Rounded MT Bold" panose="020F0704030504030204" pitchFamily="34" charset="0"/>
              </a:rPr>
              <a:t>their watch of </a:t>
            </a:r>
            <a:r>
              <a:rPr lang="en-US" sz="3600" dirty="0" err="1">
                <a:latin typeface="Arial Rounded MT Bold" panose="020F0704030504030204" pitchFamily="34" charset="0"/>
              </a:rPr>
              <a:t>wond'ring</a:t>
            </a:r>
            <a:r>
              <a:rPr lang="en-US" sz="3600" dirty="0">
                <a:latin typeface="Arial Rounded MT Bold" panose="020F0704030504030204" pitchFamily="34" charset="0"/>
              </a:rPr>
              <a:t> love. </a:t>
            </a:r>
          </a:p>
          <a:p>
            <a:r>
              <a:rPr lang="en-US" sz="3600" dirty="0">
                <a:latin typeface="Arial Rounded MT Bold" panose="020F0704030504030204" pitchFamily="34" charset="0"/>
              </a:rPr>
              <a:t>O morning stars, together </a:t>
            </a:r>
          </a:p>
          <a:p>
            <a:r>
              <a:rPr lang="en-US" sz="3600" dirty="0">
                <a:latin typeface="Arial Rounded MT Bold" panose="020F0704030504030204" pitchFamily="34" charset="0"/>
              </a:rPr>
              <a:t>proclaim the holy birth, </a:t>
            </a:r>
          </a:p>
          <a:p>
            <a:r>
              <a:rPr lang="en-US" sz="3600" dirty="0">
                <a:latin typeface="Arial Rounded MT Bold" panose="020F0704030504030204" pitchFamily="34" charset="0"/>
              </a:rPr>
              <a:t>and praises sing to God the king, </a:t>
            </a:r>
          </a:p>
          <a:p>
            <a:r>
              <a:rPr lang="en-US" sz="3600" dirty="0">
                <a:latin typeface="Arial Rounded MT Bold" panose="020F0704030504030204" pitchFamily="34" charset="0"/>
              </a:rPr>
              <a:t>and peace to all the earth! </a:t>
            </a:r>
          </a:p>
        </p:txBody>
      </p:sp>
    </p:spTree>
    <p:extLst>
      <p:ext uri="{BB962C8B-B14F-4D97-AF65-F5344CB8AC3E}">
        <p14:creationId xmlns:p14="http://schemas.microsoft.com/office/powerpoint/2010/main" val="1965611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10FC2-440C-C677-9C98-50087117E2A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C21F77-0018-487F-7F8C-88C3247CBCEF}"/>
              </a:ext>
            </a:extLst>
          </p:cNvPr>
          <p:cNvSpPr/>
          <p:nvPr/>
        </p:nvSpPr>
        <p:spPr>
          <a:xfrm>
            <a:off x="66674" y="109703"/>
            <a:ext cx="9039225" cy="735586"/>
          </a:xfrm>
          <a:prstGeom prst="rect">
            <a:avLst/>
          </a:prstGeom>
        </p:spPr>
        <p:txBody>
          <a:bodyPr wrap="square">
            <a:spAutoFit/>
          </a:bodyPr>
          <a:lstStyle/>
          <a:p>
            <a:pPr algn="ctr">
              <a:lnSpc>
                <a:spcPct val="95000"/>
              </a:lnSpc>
              <a:spcBef>
                <a:spcPts val="0"/>
              </a:spcBef>
              <a:spcAft>
                <a:spcPts val="600"/>
              </a:spcAft>
            </a:pPr>
            <a:r>
              <a:rPr lang="en-US" sz="4400" b="1" dirty="0">
                <a:latin typeface="Arial Rounded MT Bold" panose="020F0704030504030204" pitchFamily="34" charset="0"/>
                <a:ea typeface="Times New Roman" panose="02020603050405020304" pitchFamily="18" charset="0"/>
              </a:rPr>
              <a:t>Scene 8 – The Questioning Child</a:t>
            </a:r>
          </a:p>
        </p:txBody>
      </p:sp>
      <p:pic>
        <p:nvPicPr>
          <p:cNvPr id="4" name="Picture 3">
            <a:extLst>
              <a:ext uri="{FF2B5EF4-FFF2-40B4-BE49-F238E27FC236}">
                <a16:creationId xmlns:a16="http://schemas.microsoft.com/office/drawing/2014/main" id="{14452F24-D6C8-0C61-C951-FDF6922CE3D6}"/>
              </a:ext>
            </a:extLst>
          </p:cNvPr>
          <p:cNvPicPr>
            <a:picLocks noChangeAspect="1"/>
          </p:cNvPicPr>
          <p:nvPr/>
        </p:nvPicPr>
        <p:blipFill>
          <a:blip r:embed="rId3"/>
          <a:stretch>
            <a:fillRect/>
          </a:stretch>
        </p:blipFill>
        <p:spPr>
          <a:xfrm>
            <a:off x="2790673" y="919328"/>
            <a:ext cx="3505504" cy="5590517"/>
          </a:xfrm>
          <a:prstGeom prst="rect">
            <a:avLst/>
          </a:prstGeom>
        </p:spPr>
      </p:pic>
    </p:spTree>
    <p:extLst>
      <p:ext uri="{BB962C8B-B14F-4D97-AF65-F5344CB8AC3E}">
        <p14:creationId xmlns:p14="http://schemas.microsoft.com/office/powerpoint/2010/main" val="221473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B45FC-0E6A-2981-040F-5F6C5446C22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B7B39F3-08FC-8A36-856E-08D728E75907}"/>
              </a:ext>
            </a:extLst>
          </p:cNvPr>
          <p:cNvSpPr/>
          <p:nvPr/>
        </p:nvSpPr>
        <p:spPr>
          <a:xfrm>
            <a:off x="0" y="103585"/>
            <a:ext cx="9144000" cy="618631"/>
          </a:xfrm>
          <a:prstGeom prst="rect">
            <a:avLst/>
          </a:prstGeom>
        </p:spPr>
        <p:txBody>
          <a:bodyPr wrap="square">
            <a:spAutoFit/>
          </a:bodyPr>
          <a:lstStyle/>
          <a:p>
            <a:pPr marL="0" marR="0" lvl="0" indent="0" algn="ctr" defTabSz="685800" rtl="0" eaLnBrk="0" fontAlgn="base" latinLnBrk="0" hangingPunct="0">
              <a:lnSpc>
                <a:spcPct val="95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“What Child Is This?” Verse 1</a:t>
            </a:r>
          </a:p>
        </p:txBody>
      </p:sp>
      <p:sp>
        <p:nvSpPr>
          <p:cNvPr id="4" name="TextBox 3">
            <a:extLst>
              <a:ext uri="{FF2B5EF4-FFF2-40B4-BE49-F238E27FC236}">
                <a16:creationId xmlns:a16="http://schemas.microsoft.com/office/drawing/2014/main" id="{3195C293-683A-03C5-0C98-C5624C0578F0}"/>
              </a:ext>
            </a:extLst>
          </p:cNvPr>
          <p:cNvSpPr txBox="1"/>
          <p:nvPr/>
        </p:nvSpPr>
        <p:spPr>
          <a:xfrm>
            <a:off x="309562" y="803344"/>
            <a:ext cx="8448675" cy="5632311"/>
          </a:xfrm>
          <a:prstGeom prst="rect">
            <a:avLst/>
          </a:prstGeom>
          <a:noFill/>
        </p:spPr>
        <p:txBody>
          <a:bodyPr wrap="square">
            <a:spAutoFit/>
          </a:bodyPr>
          <a:lstStyle/>
          <a:p>
            <a:r>
              <a:rPr lang="en-US" sz="3600" dirty="0">
                <a:latin typeface="Arial Rounded MT Bold" panose="020F0704030504030204" pitchFamily="34" charset="0"/>
              </a:rPr>
              <a:t>What child is this, who, laid to rest, </a:t>
            </a:r>
          </a:p>
          <a:p>
            <a:r>
              <a:rPr lang="en-US" sz="3600" dirty="0">
                <a:latin typeface="Arial Rounded MT Bold" panose="020F0704030504030204" pitchFamily="34" charset="0"/>
              </a:rPr>
              <a:t>on Mary's lap is sleeping? </a:t>
            </a:r>
          </a:p>
          <a:p>
            <a:r>
              <a:rPr lang="en-US" sz="3600" dirty="0">
                <a:latin typeface="Arial Rounded MT Bold" panose="020F0704030504030204" pitchFamily="34" charset="0"/>
              </a:rPr>
              <a:t>Whom angels greet </a:t>
            </a:r>
          </a:p>
          <a:p>
            <a:r>
              <a:rPr lang="en-US" sz="3600" dirty="0">
                <a:latin typeface="Arial Rounded MT Bold" panose="020F0704030504030204" pitchFamily="34" charset="0"/>
              </a:rPr>
              <a:t>with anthems sweet </a:t>
            </a:r>
          </a:p>
          <a:p>
            <a:r>
              <a:rPr lang="en-US" sz="3600" dirty="0">
                <a:latin typeface="Arial Rounded MT Bold" panose="020F0704030504030204" pitchFamily="34" charset="0"/>
              </a:rPr>
              <a:t>while shepherds watch are keeping? This, this is Christ the king, </a:t>
            </a:r>
          </a:p>
          <a:p>
            <a:r>
              <a:rPr lang="en-US" sz="3600" dirty="0">
                <a:latin typeface="Arial Rounded MT Bold" panose="020F0704030504030204" pitchFamily="34" charset="0"/>
              </a:rPr>
              <a:t>whom shepherds guard </a:t>
            </a:r>
          </a:p>
          <a:p>
            <a:r>
              <a:rPr lang="en-US" sz="3600" dirty="0">
                <a:latin typeface="Arial Rounded MT Bold" panose="020F0704030504030204" pitchFamily="34" charset="0"/>
              </a:rPr>
              <a:t>and angels sing; </a:t>
            </a:r>
          </a:p>
          <a:p>
            <a:r>
              <a:rPr lang="en-US" sz="3600" dirty="0">
                <a:latin typeface="Arial Rounded MT Bold" panose="020F0704030504030204" pitchFamily="34" charset="0"/>
              </a:rPr>
              <a:t>haste, haste to bring him laud, </a:t>
            </a:r>
          </a:p>
          <a:p>
            <a:r>
              <a:rPr lang="en-US" sz="3600" dirty="0">
                <a:latin typeface="Arial Rounded MT Bold" panose="020F0704030504030204" pitchFamily="34" charset="0"/>
              </a:rPr>
              <a:t>the babe, the son of Mary! </a:t>
            </a:r>
          </a:p>
        </p:txBody>
      </p:sp>
    </p:spTree>
    <p:extLst>
      <p:ext uri="{BB962C8B-B14F-4D97-AF65-F5344CB8AC3E}">
        <p14:creationId xmlns:p14="http://schemas.microsoft.com/office/powerpoint/2010/main" val="3692284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010"/>
            <a:ext cx="9144000" cy="1532727"/>
          </a:xfrm>
          <a:prstGeom prst="rect">
            <a:avLst/>
          </a:prstGeom>
        </p:spPr>
        <p:txBody>
          <a:bodyPr wrap="square">
            <a:spAutoFit/>
          </a:bodyPr>
          <a:lstStyle/>
          <a:p>
            <a:pPr algn="ctr">
              <a:lnSpc>
                <a:spcPct val="95000"/>
              </a:lnSpc>
              <a:spcBef>
                <a:spcPts val="0"/>
              </a:spcBef>
              <a:spcAft>
                <a:spcPts val="600"/>
              </a:spcAft>
            </a:pPr>
            <a:r>
              <a:rPr lang="en-US" sz="3600" b="1" dirty="0">
                <a:latin typeface="Arial Rounded MT Bold" panose="020F0704030504030204" pitchFamily="34" charset="0"/>
                <a:ea typeface="Times New Roman" panose="02020603050405020304" pitchFamily="18" charset="0"/>
              </a:rPr>
              <a:t> </a:t>
            </a:r>
            <a:r>
              <a:rPr lang="en-US" sz="3600" b="1" dirty="0">
                <a:solidFill>
                  <a:srgbClr val="C00000"/>
                </a:solidFill>
                <a:latin typeface="Arial Rounded MT Bold" panose="020F0704030504030204" pitchFamily="34" charset="0"/>
                <a:ea typeface="Times New Roman" panose="02020603050405020304" pitchFamily="18" charset="0"/>
              </a:rPr>
              <a:t>Special Music by Larry Harter</a:t>
            </a:r>
          </a:p>
          <a:p>
            <a:pPr algn="ctr">
              <a:lnSpc>
                <a:spcPct val="95000"/>
              </a:lnSpc>
              <a:spcBef>
                <a:spcPts val="0"/>
              </a:spcBef>
              <a:spcAft>
                <a:spcPts val="600"/>
              </a:spcAft>
            </a:pPr>
            <a:endParaRPr lang="en-US" sz="1600" b="1" dirty="0">
              <a:latin typeface="Arial Rounded MT Bold" panose="020F0704030504030204" pitchFamily="34" charset="0"/>
              <a:ea typeface="Times New Roman" panose="02020603050405020304" pitchFamily="18" charset="0"/>
            </a:endParaRPr>
          </a:p>
          <a:p>
            <a:pPr algn="ctr">
              <a:lnSpc>
                <a:spcPct val="95000"/>
              </a:lnSpc>
              <a:spcBef>
                <a:spcPts val="0"/>
              </a:spcBef>
              <a:spcAft>
                <a:spcPts val="600"/>
              </a:spcAft>
            </a:pPr>
            <a:r>
              <a:rPr lang="en-US" sz="3600" b="1" dirty="0">
                <a:latin typeface="Arial Rounded MT Bold" panose="020F0704030504030204" pitchFamily="34" charset="0"/>
                <a:ea typeface="Times New Roman" panose="02020603050405020304" pitchFamily="18" charset="0"/>
              </a:rPr>
              <a:t>Characters</a:t>
            </a:r>
          </a:p>
        </p:txBody>
      </p:sp>
      <p:sp>
        <p:nvSpPr>
          <p:cNvPr id="5" name="TextBox 4">
            <a:extLst>
              <a:ext uri="{FF2B5EF4-FFF2-40B4-BE49-F238E27FC236}">
                <a16:creationId xmlns:a16="http://schemas.microsoft.com/office/drawing/2014/main" id="{BA40D810-403C-306F-57AF-496C8438811A}"/>
              </a:ext>
            </a:extLst>
          </p:cNvPr>
          <p:cNvSpPr txBox="1"/>
          <p:nvPr/>
        </p:nvSpPr>
        <p:spPr>
          <a:xfrm>
            <a:off x="119062" y="1608683"/>
            <a:ext cx="4405313" cy="5586145"/>
          </a:xfrm>
          <a:prstGeom prst="rect">
            <a:avLst/>
          </a:prstGeom>
          <a:noFill/>
        </p:spPr>
        <p:txBody>
          <a:bodyPr wrap="square">
            <a:spAutoFit/>
          </a:bodyPr>
          <a:lstStyle/>
          <a:p>
            <a:pPr>
              <a:spcAft>
                <a:spcPts val="600"/>
              </a:spcAft>
              <a:tabLst>
                <a:tab pos="457200" algn="l"/>
                <a:tab pos="3200400" algn="l"/>
              </a:tabLst>
            </a:pPr>
            <a:r>
              <a:rPr lang="en-US" sz="2400" b="1" u="sng" dirty="0">
                <a:latin typeface="Arial Rounded MT Bold" panose="020F0704030504030204" pitchFamily="34" charset="0"/>
                <a:ea typeface="Calibri" panose="020F0502020204030204" pitchFamily="34" charset="0"/>
                <a:cs typeface="Times New Roman" panose="02020603050405020304" pitchFamily="18" charset="0"/>
              </a:rPr>
              <a:t>Voice of God</a:t>
            </a:r>
            <a:r>
              <a:rPr lang="en-US" sz="2400" dirty="0">
                <a:latin typeface="Arial Rounded MT Bold" panose="020F0704030504030204" pitchFamily="34" charset="0"/>
                <a:ea typeface="Calibri" panose="020F0502020204030204" pitchFamily="34" charset="0"/>
                <a:cs typeface="Times New Roman" panose="02020603050405020304" pitchFamily="18" charset="0"/>
              </a:rPr>
              <a:t>- Micah Angles</a:t>
            </a:r>
            <a:endParaRPr lang="en-US" sz="2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Aft>
                <a:spcPts val="600"/>
              </a:spcAft>
              <a:tabLst>
                <a:tab pos="457200" algn="l"/>
                <a:tab pos="3200400" algn="l"/>
              </a:tabLst>
            </a:pPr>
            <a:r>
              <a:rPr lang="en-US" sz="2400" b="1" u="sng" dirty="0">
                <a:effectLst/>
                <a:latin typeface="Arial Rounded MT Bold" panose="020F0704030504030204" pitchFamily="34" charset="0"/>
                <a:ea typeface="Calibri" panose="020F0502020204030204" pitchFamily="34" charset="0"/>
                <a:cs typeface="Times New Roman" panose="02020603050405020304" pitchFamily="18" charset="0"/>
              </a:rPr>
              <a:t>Angel 1</a:t>
            </a:r>
            <a:r>
              <a:rPr lang="en-US" sz="2400" dirty="0">
                <a:effectLst/>
                <a:latin typeface="Arial Rounded MT Bold" panose="020F0704030504030204" pitchFamily="34" charset="0"/>
                <a:ea typeface="Calibri" panose="020F0502020204030204" pitchFamily="34" charset="0"/>
                <a:cs typeface="Times New Roman" panose="02020603050405020304" pitchFamily="18" charset="0"/>
              </a:rPr>
              <a:t>-Niki Angles</a:t>
            </a:r>
          </a:p>
          <a:p>
            <a:pPr marL="0" marR="0">
              <a:spcAft>
                <a:spcPts val="600"/>
              </a:spcAft>
              <a:tabLst>
                <a:tab pos="457200" algn="l"/>
                <a:tab pos="3200400" algn="l"/>
              </a:tabLst>
            </a:pPr>
            <a:r>
              <a:rPr lang="en-US" sz="2400" b="1" u="sng" dirty="0">
                <a:latin typeface="Arial Rounded MT Bold" panose="020F0704030504030204" pitchFamily="34" charset="0"/>
                <a:ea typeface="Calibri" panose="020F0502020204030204" pitchFamily="34" charset="0"/>
                <a:cs typeface="Times New Roman" panose="02020603050405020304" pitchFamily="18" charset="0"/>
              </a:rPr>
              <a:t>Angel 2</a:t>
            </a:r>
            <a:r>
              <a:rPr lang="en-US" sz="2400" dirty="0">
                <a:latin typeface="Arial Rounded MT Bold" panose="020F0704030504030204" pitchFamily="34" charset="0"/>
                <a:ea typeface="Calibri" panose="020F0502020204030204" pitchFamily="34" charset="0"/>
                <a:cs typeface="Times New Roman" panose="02020603050405020304" pitchFamily="18" charset="0"/>
              </a:rPr>
              <a:t>- Rhyan Cool</a:t>
            </a:r>
          </a:p>
          <a:p>
            <a:pPr>
              <a:spcAft>
                <a:spcPts val="600"/>
              </a:spcAft>
              <a:tabLst>
                <a:tab pos="457200" algn="l"/>
                <a:tab pos="3200400" algn="l"/>
              </a:tabLst>
            </a:pPr>
            <a:r>
              <a:rPr lang="en-US" sz="2400" b="1" u="sng" dirty="0">
                <a:latin typeface="Arial Rounded MT Bold" panose="020F0704030504030204" pitchFamily="34" charset="0"/>
                <a:ea typeface="Calibri" panose="020F0502020204030204" pitchFamily="34" charset="0"/>
                <a:cs typeface="Times New Roman" panose="02020603050405020304" pitchFamily="18" charset="0"/>
              </a:rPr>
              <a:t>Mr. Charles</a:t>
            </a:r>
            <a:r>
              <a:rPr lang="en-US" sz="2400" dirty="0">
                <a:latin typeface="Arial Rounded MT Bold" panose="020F0704030504030204" pitchFamily="34" charset="0"/>
                <a:ea typeface="Calibri" panose="020F0502020204030204" pitchFamily="34" charset="0"/>
                <a:cs typeface="Times New Roman" panose="02020603050405020304" pitchFamily="18" charset="0"/>
              </a:rPr>
              <a:t>- Noah Harleman</a:t>
            </a:r>
          </a:p>
          <a:p>
            <a:pPr>
              <a:spcAft>
                <a:spcPts val="600"/>
              </a:spcAft>
              <a:tabLst>
                <a:tab pos="457200" algn="l"/>
                <a:tab pos="3200400" algn="l"/>
              </a:tabLst>
            </a:pPr>
            <a:r>
              <a:rPr lang="en-US" sz="2400" b="1" u="sng" dirty="0">
                <a:latin typeface="Arial Rounded MT Bold" panose="020F0704030504030204" pitchFamily="34" charset="0"/>
                <a:ea typeface="Calibri" panose="020F0502020204030204" pitchFamily="34" charset="0"/>
                <a:cs typeface="Times New Roman" panose="02020603050405020304" pitchFamily="18" charset="0"/>
              </a:rPr>
              <a:t>Mr. Executive</a:t>
            </a:r>
            <a:r>
              <a:rPr lang="en-US" sz="2400" dirty="0">
                <a:latin typeface="Arial Rounded MT Bold" panose="020F0704030504030204" pitchFamily="34" charset="0"/>
                <a:ea typeface="Calibri" panose="020F0502020204030204" pitchFamily="34" charset="0"/>
                <a:cs typeface="Times New Roman" panose="02020603050405020304" pitchFamily="18" charset="0"/>
              </a:rPr>
              <a:t>- Jackson Baker</a:t>
            </a:r>
          </a:p>
          <a:p>
            <a:pPr>
              <a:spcAft>
                <a:spcPts val="600"/>
              </a:spcAft>
              <a:tabLst>
                <a:tab pos="457200" algn="l"/>
                <a:tab pos="3200400" algn="l"/>
              </a:tabLst>
            </a:pPr>
            <a:r>
              <a:rPr lang="en-US" sz="2400" b="1" u="sng" dirty="0">
                <a:latin typeface="Arial Rounded MT Bold" panose="020F0704030504030204" pitchFamily="34" charset="0"/>
                <a:ea typeface="Calibri" panose="020F0502020204030204" pitchFamily="34" charset="0"/>
                <a:cs typeface="Times New Roman" panose="02020603050405020304" pitchFamily="18" charset="0"/>
              </a:rPr>
              <a:t>Mr. Jones</a:t>
            </a:r>
            <a:r>
              <a:rPr lang="en-US" sz="2400" dirty="0">
                <a:latin typeface="Arial Rounded MT Bold" panose="020F0704030504030204" pitchFamily="34" charset="0"/>
                <a:ea typeface="Calibri" panose="020F0502020204030204" pitchFamily="34" charset="0"/>
                <a:cs typeface="Times New Roman" panose="02020603050405020304" pitchFamily="18" charset="0"/>
              </a:rPr>
              <a:t>- Josh Schmitmeyer</a:t>
            </a:r>
          </a:p>
          <a:p>
            <a:pPr marL="0" marR="0">
              <a:spcAft>
                <a:spcPts val="600"/>
              </a:spcAft>
              <a:tabLst>
                <a:tab pos="457200" algn="l"/>
                <a:tab pos="3200400" algn="l"/>
              </a:tabLst>
            </a:pPr>
            <a:r>
              <a:rPr lang="en-US" sz="2400" b="1" u="sng" dirty="0">
                <a:effectLst/>
                <a:latin typeface="Arial Rounded MT Bold" panose="020F0704030504030204" pitchFamily="34" charset="0"/>
                <a:ea typeface="Calibri" panose="020F0502020204030204" pitchFamily="34" charset="0"/>
                <a:cs typeface="Times New Roman" panose="02020603050405020304" pitchFamily="18" charset="0"/>
              </a:rPr>
              <a:t>Mrs. Jones</a:t>
            </a:r>
            <a:r>
              <a:rPr lang="en-US" sz="2400" dirty="0">
                <a:effectLst/>
                <a:latin typeface="Arial Rounded MT Bold" panose="020F0704030504030204" pitchFamily="34" charset="0"/>
                <a:ea typeface="Calibri" panose="020F0502020204030204" pitchFamily="34" charset="0"/>
                <a:cs typeface="Times New Roman" panose="02020603050405020304" pitchFamily="18" charset="0"/>
              </a:rPr>
              <a:t>- Kami Schmitmeyer</a:t>
            </a:r>
          </a:p>
          <a:p>
            <a:pPr marL="0" marR="0">
              <a:spcAft>
                <a:spcPts val="600"/>
              </a:spcAft>
              <a:tabLst>
                <a:tab pos="457200" algn="l"/>
                <a:tab pos="3200400" algn="l"/>
              </a:tabLst>
            </a:pPr>
            <a:r>
              <a:rPr lang="en-US" sz="2400" b="1" u="sng" dirty="0">
                <a:effectLst/>
                <a:latin typeface="Arial Rounded MT Bold" panose="020F0704030504030204" pitchFamily="34" charset="0"/>
                <a:ea typeface="Calibri" panose="020F0502020204030204" pitchFamily="34" charset="0"/>
                <a:cs typeface="Times New Roman" panose="02020603050405020304" pitchFamily="18" charset="0"/>
              </a:rPr>
              <a:t>Tommy</a:t>
            </a:r>
            <a:r>
              <a:rPr lang="en-US" sz="2400" dirty="0">
                <a:effectLst/>
                <a:latin typeface="Arial Rounded MT Bold" panose="020F0704030504030204" pitchFamily="34" charset="0"/>
                <a:ea typeface="Calibri" panose="020F0502020204030204" pitchFamily="34" charset="0"/>
                <a:cs typeface="Times New Roman" panose="02020603050405020304" pitchFamily="18" charset="0"/>
              </a:rPr>
              <a:t>- Callie Schmitmeyer</a:t>
            </a:r>
          </a:p>
          <a:p>
            <a:pPr marL="0" marR="0">
              <a:spcAft>
                <a:spcPts val="600"/>
              </a:spcAft>
              <a:tabLst>
                <a:tab pos="457200" algn="l"/>
                <a:tab pos="3200400" algn="l"/>
              </a:tabLst>
            </a:pPr>
            <a:r>
              <a:rPr lang="en-US" sz="2400" b="1" u="sng" dirty="0">
                <a:effectLst/>
                <a:latin typeface="Arial Rounded MT Bold" panose="020F0704030504030204" pitchFamily="34" charset="0"/>
                <a:ea typeface="Calibri" panose="020F0502020204030204" pitchFamily="34" charset="0"/>
                <a:cs typeface="Times New Roman" panose="02020603050405020304" pitchFamily="18" charset="0"/>
              </a:rPr>
              <a:t>Alice</a:t>
            </a:r>
            <a:r>
              <a:rPr lang="en-US" sz="2400" dirty="0">
                <a:effectLst/>
                <a:latin typeface="Arial Rounded MT Bold" panose="020F0704030504030204" pitchFamily="34" charset="0"/>
                <a:ea typeface="Calibri" panose="020F0502020204030204" pitchFamily="34" charset="0"/>
                <a:cs typeface="Times New Roman" panose="02020603050405020304" pitchFamily="18" charset="0"/>
              </a:rPr>
              <a:t>- Finley Schmitmeyer</a:t>
            </a:r>
          </a:p>
          <a:p>
            <a:pPr marL="0" marR="0">
              <a:spcAft>
                <a:spcPts val="600"/>
              </a:spcAft>
              <a:tabLst>
                <a:tab pos="457200" algn="l"/>
                <a:tab pos="3200400" algn="l"/>
              </a:tabLst>
            </a:pPr>
            <a:endParaRPr lang="en-US" sz="2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D434744-66F0-00F3-2982-F4A5BFB4EC0A}"/>
              </a:ext>
            </a:extLst>
          </p:cNvPr>
          <p:cNvSpPr txBox="1"/>
          <p:nvPr/>
        </p:nvSpPr>
        <p:spPr>
          <a:xfrm>
            <a:off x="4524375" y="1608683"/>
            <a:ext cx="4572000" cy="2616101"/>
          </a:xfrm>
          <a:prstGeom prst="rect">
            <a:avLst/>
          </a:prstGeom>
          <a:noFill/>
        </p:spPr>
        <p:txBody>
          <a:bodyPr wrap="square">
            <a:spAutoFit/>
          </a:bodyPr>
          <a:lstStyle/>
          <a:p>
            <a:pPr marL="0" marR="0" lvl="0" indent="0" algn="l" defTabSz="685800" rtl="0" eaLnBrk="0" fontAlgn="base" latinLnBrk="0" hangingPunct="0">
              <a:lnSpc>
                <a:spcPct val="100000"/>
              </a:lnSpc>
              <a:spcBef>
                <a:spcPct val="0"/>
              </a:spcBef>
              <a:spcAft>
                <a:spcPts val="600"/>
              </a:spcAft>
              <a:buClrTx/>
              <a:buSzTx/>
              <a:buFontTx/>
              <a:buNone/>
              <a:tabLst>
                <a:tab pos="457200" algn="l"/>
                <a:tab pos="3200400" algn="l"/>
              </a:tabLst>
              <a:defRPr/>
            </a:pPr>
            <a:r>
              <a:rPr kumimoji="0" lang="en-US" sz="2400" b="1" i="0" u="sng"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Rock Singers</a:t>
            </a: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Pastor Mel &amp; 		                      Crew Baker</a:t>
            </a:r>
          </a:p>
          <a:p>
            <a:pPr marL="0" marR="0" lvl="0" indent="0" algn="l" defTabSz="685800" rtl="0" eaLnBrk="0" fontAlgn="base" latinLnBrk="0" hangingPunct="0">
              <a:lnSpc>
                <a:spcPct val="100000"/>
              </a:lnSpc>
              <a:spcBef>
                <a:spcPct val="0"/>
              </a:spcBef>
              <a:spcAft>
                <a:spcPts val="600"/>
              </a:spcAft>
              <a:buClrTx/>
              <a:buSzTx/>
              <a:buFontTx/>
              <a:buNone/>
              <a:tabLst>
                <a:tab pos="457200" algn="l"/>
                <a:tab pos="3200400" algn="l"/>
              </a:tabLst>
              <a:defRPr/>
            </a:pPr>
            <a:r>
              <a:rPr kumimoji="0" lang="en-US" sz="2400" b="1" i="0" u="sng"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Sarah</a:t>
            </a: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Ruby Baker</a:t>
            </a:r>
          </a:p>
          <a:p>
            <a:pPr marL="0" marR="0" lvl="0" indent="0" algn="l" defTabSz="685800" rtl="0" eaLnBrk="0" fontAlgn="base" latinLnBrk="0" hangingPunct="0">
              <a:lnSpc>
                <a:spcPct val="100000"/>
              </a:lnSpc>
              <a:spcBef>
                <a:spcPct val="0"/>
              </a:spcBef>
              <a:spcAft>
                <a:spcPts val="600"/>
              </a:spcAft>
              <a:buClrTx/>
              <a:buSzTx/>
              <a:buFontTx/>
              <a:buNone/>
              <a:tabLst>
                <a:tab pos="457200" algn="l"/>
                <a:tab pos="3200400" algn="l"/>
              </a:tabLst>
              <a:defRPr/>
            </a:pPr>
            <a:r>
              <a:rPr kumimoji="0" lang="en-US" sz="2400" b="1" i="0" u="sng"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Football Player</a:t>
            </a: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Miles Baker	</a:t>
            </a:r>
          </a:p>
          <a:p>
            <a:pPr marL="0" marR="0" lvl="0" indent="0" algn="l" defTabSz="685800" rtl="0" eaLnBrk="0" fontAlgn="base" latinLnBrk="0" hangingPunct="0">
              <a:lnSpc>
                <a:spcPct val="100000"/>
              </a:lnSpc>
              <a:spcBef>
                <a:spcPct val="0"/>
              </a:spcBef>
              <a:spcAft>
                <a:spcPts val="600"/>
              </a:spcAft>
              <a:buClrTx/>
              <a:buSzTx/>
              <a:buFontTx/>
              <a:buNone/>
              <a:tabLst>
                <a:tab pos="457200" algn="l"/>
                <a:tab pos="3200400" algn="l"/>
              </a:tabLst>
              <a:defRPr/>
            </a:pPr>
            <a:r>
              <a:rPr kumimoji="0" lang="en-US" sz="2400" b="1" i="0" u="sng"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Young Boy</a:t>
            </a: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Gabe Angles</a:t>
            </a:r>
          </a:p>
          <a:p>
            <a:pPr marL="0" marR="0" lvl="0" indent="0" algn="l" defTabSz="685800" rtl="0" eaLnBrk="0" fontAlgn="base" latinLnBrk="0" hangingPunct="0">
              <a:lnSpc>
                <a:spcPct val="100000"/>
              </a:lnSpc>
              <a:spcBef>
                <a:spcPct val="0"/>
              </a:spcBef>
              <a:spcAft>
                <a:spcPts val="600"/>
              </a:spcAft>
              <a:buClrTx/>
              <a:buSzTx/>
              <a:buFontTx/>
              <a:buNone/>
              <a:tabLst>
                <a:tab pos="457200" algn="l"/>
                <a:tab pos="3200400" algn="l"/>
              </a:tabLst>
              <a:defRPr/>
            </a:pPr>
            <a:r>
              <a:rPr kumimoji="0" lang="en-US" sz="2400" b="1" i="0" u="sng"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Passersby</a:t>
            </a: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Dean Thompson	</a:t>
            </a:r>
          </a:p>
        </p:txBody>
      </p:sp>
    </p:spTree>
    <p:extLst>
      <p:ext uri="{BB962C8B-B14F-4D97-AF65-F5344CB8AC3E}">
        <p14:creationId xmlns:p14="http://schemas.microsoft.com/office/powerpoint/2010/main" val="848849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347" y="1086698"/>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a:spcBef>
                <a:spcPts val="0"/>
              </a:spcBef>
              <a:spcAft>
                <a:spcPts val="0"/>
              </a:spcAft>
            </a:pPr>
            <a:r>
              <a:rPr lang="en-US" sz="4000"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4000" dirty="0">
                <a:latin typeface="Arial Rounded MT Bold" panose="020F0704030504030204" pitchFamily="34" charset="0"/>
                <a:ea typeface="Calibri" panose="020F0502020204030204" pitchFamily="34" charset="0"/>
                <a:cs typeface="Times New Roman" panose="02020603050405020304" pitchFamily="18" charset="0"/>
              </a:rPr>
              <a:t>A:	 God, in your mercy, </a:t>
            </a:r>
          </a:p>
          <a:p>
            <a:pPr>
              <a:spcBef>
                <a:spcPts val="0"/>
              </a:spcBef>
              <a:spcAft>
                <a:spcPts val="0"/>
              </a:spcAft>
            </a:pPr>
            <a:endParaRPr lang="en-US" sz="4000" dirty="0">
              <a:latin typeface="Arial Rounded MT Bold" panose="020F07040305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40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a:spcBef>
                <a:spcPts val="0"/>
              </a:spcBef>
              <a:spcAft>
                <a:spcPts val="0"/>
              </a:spcAft>
            </a:pPr>
            <a:endParaRPr lang="en-US" sz="40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C:	hear our prayer.</a:t>
            </a:r>
            <a:endParaRPr lang="en-US" sz="40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3" y="107210"/>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6218" y="1086698"/>
            <a:ext cx="8954655" cy="38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a:spcBef>
                <a:spcPts val="0"/>
              </a:spcBef>
              <a:spcAft>
                <a:spcPts val="0"/>
              </a:spcAft>
            </a:pPr>
            <a:r>
              <a:rPr lang="en-US" sz="4000"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a:spcBef>
                <a:spcPts val="0"/>
              </a:spcBef>
              <a:spcAft>
                <a:spcPts val="0"/>
              </a:spcAft>
            </a:pPr>
            <a:endParaRPr lang="en-US" sz="2000" dirty="0">
              <a:latin typeface="Arial Rounded MT Bold" panose="020F0704030504030204" pitchFamily="34" charset="0"/>
              <a:ea typeface="Calibri" panose="020F0502020204030204" pitchFamily="34" charset="0"/>
              <a:cs typeface="Times New Roman" panose="02020603050405020304" pitchFamily="18" charset="0"/>
            </a:endParaRPr>
          </a:p>
          <a:p>
            <a:pPr marL="684514" indent="-684514">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	We lift up all of our prayers, spoken and unspoken to you. In Jesus’ name we pray. </a:t>
            </a:r>
          </a:p>
          <a:p>
            <a:pPr marL="684514" indent="-684514">
              <a:spcBef>
                <a:spcPts val="0"/>
              </a:spcBef>
              <a:spcAft>
                <a:spcPts val="0"/>
              </a:spcAft>
            </a:pPr>
            <a:endParaRPr lang="en-US" sz="4000" b="1" dirty="0">
              <a:latin typeface="Arial Rounded MT Bold" panose="020F0704030504030204" pitchFamily="34" charset="0"/>
              <a:ea typeface="Calibri" panose="020F0502020204030204" pitchFamily="34" charset="0"/>
              <a:cs typeface="Times New Roman" panose="02020603050405020304" pitchFamily="18" charset="0"/>
            </a:endParaRPr>
          </a:p>
          <a:p>
            <a:pPr marL="684514" indent="-684514">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3" y="107210"/>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3514"/>
            <a:ext cx="9144000" cy="707886"/>
          </a:xfrm>
          <a:prstGeom prst="rect">
            <a:avLst/>
          </a:prstGeom>
        </p:spPr>
        <p:txBody>
          <a:bodyPr wrap="square">
            <a:spAutoFit/>
          </a:bodyPr>
          <a:lstStyle/>
          <a:p>
            <a:pPr marL="571500" indent="-571500">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Lighting of the Advent Wreath</a:t>
            </a:r>
          </a:p>
        </p:txBody>
      </p:sp>
      <p:sp>
        <p:nvSpPr>
          <p:cNvPr id="5" name="TextBox 4">
            <a:extLst>
              <a:ext uri="{FF2B5EF4-FFF2-40B4-BE49-F238E27FC236}">
                <a16:creationId xmlns:a16="http://schemas.microsoft.com/office/drawing/2014/main" id="{67A1EA6F-51CA-F532-0831-30C779889B82}"/>
              </a:ext>
            </a:extLst>
          </p:cNvPr>
          <p:cNvSpPr txBox="1"/>
          <p:nvPr/>
        </p:nvSpPr>
        <p:spPr>
          <a:xfrm>
            <a:off x="409883" y="1362171"/>
            <a:ext cx="8740877" cy="4247317"/>
          </a:xfrm>
          <a:prstGeom prst="rect">
            <a:avLst/>
          </a:prstGeom>
          <a:noFill/>
        </p:spPr>
        <p:txBody>
          <a:bodyPr wrap="square">
            <a:spAutoFit/>
          </a:bodyPr>
          <a:lstStyle/>
          <a:p>
            <a:pPr marL="628650" marR="0" indent="-628650">
              <a:spcBef>
                <a:spcPts val="0"/>
              </a:spcBef>
              <a:spcAft>
                <a:spcPts val="1200"/>
              </a:spcAft>
            </a:pPr>
            <a:r>
              <a:rPr lang="en-US" sz="3200" dirty="0">
                <a:solidFill>
                  <a:srgbClr val="000000"/>
                </a:solidFill>
                <a:effectLst/>
                <a:latin typeface="Arial Rounded MT Bold" panose="020F0704030504030204" pitchFamily="34" charset="0"/>
                <a:ea typeface="Garamond,Times New Roman"/>
                <a:cs typeface="Times New Roman" panose="02020603050405020304" pitchFamily="18" charset="0"/>
              </a:rPr>
              <a:t>R:	O Come, O Come Emmanuel.</a:t>
            </a:r>
          </a:p>
          <a:p>
            <a:pPr marL="628650" marR="0" indent="-628650">
              <a:spcBef>
                <a:spcPts val="0"/>
              </a:spcBef>
              <a:spcAft>
                <a:spcPts val="1200"/>
              </a:spcAft>
            </a:pPr>
            <a:r>
              <a:rPr lang="en-US" sz="3600" b="1" dirty="0">
                <a:solidFill>
                  <a:srgbClr val="000000"/>
                </a:solidFill>
                <a:effectLst/>
                <a:latin typeface="Arial Rounded MT Bold" panose="020F0704030504030204" pitchFamily="34" charset="0"/>
                <a:ea typeface="Garamond,Times New Roman"/>
                <a:cs typeface="Times New Roman" panose="02020603050405020304" pitchFamily="18" charset="0"/>
              </a:rPr>
              <a:t>C:	We light this first candle in the hope of your coming.</a:t>
            </a:r>
          </a:p>
          <a:p>
            <a:pPr marL="628650" marR="0" indent="-628650">
              <a:spcBef>
                <a:spcPts val="0"/>
              </a:spcBef>
              <a:spcAft>
                <a:spcPts val="1200"/>
              </a:spcAft>
            </a:pPr>
            <a:r>
              <a:rPr lang="en-US" sz="3200" dirty="0">
                <a:solidFill>
                  <a:srgbClr val="000000"/>
                </a:solidFill>
                <a:effectLst/>
                <a:latin typeface="Arial Rounded MT Bold" panose="020F0704030504030204" pitchFamily="34" charset="0"/>
                <a:ea typeface="Garamond,Times New Roman"/>
                <a:cs typeface="Times New Roman" panose="02020603050405020304" pitchFamily="18" charset="0"/>
              </a:rPr>
              <a:t>R:	We anticipate the time when you will pour out your spirit upon all flesh.</a:t>
            </a:r>
          </a:p>
          <a:p>
            <a:pPr marL="628650" marR="0" indent="-628650">
              <a:spcBef>
                <a:spcPts val="0"/>
              </a:spcBef>
              <a:spcAft>
                <a:spcPts val="1200"/>
              </a:spcAft>
            </a:pPr>
            <a:r>
              <a:rPr lang="en-US" sz="3600" b="1" dirty="0">
                <a:solidFill>
                  <a:srgbClr val="000000"/>
                </a:solidFill>
                <a:effectLst/>
                <a:latin typeface="Arial Rounded MT Bold" panose="020F0704030504030204" pitchFamily="34" charset="0"/>
                <a:ea typeface="Garamond,Times New Roman"/>
                <a:cs typeface="Times New Roman" panose="02020603050405020304" pitchFamily="18" charset="0"/>
              </a:rPr>
              <a:t> C:	We light this second candle in love for you and our neighbors.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91403"/>
            <a:ext cx="9059160" cy="677108"/>
          </a:xfrm>
          <a:prstGeom prst="rect">
            <a:avLst/>
          </a:prstGeom>
        </p:spPr>
        <p:txBody>
          <a:bodyPr wrap="square">
            <a:spAutoFit/>
          </a:bodyPr>
          <a:lstStyle/>
          <a:p>
            <a:pPr marL="571486" indent="-571486"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OFFERING</a:t>
            </a:r>
          </a:p>
        </p:txBody>
      </p:sp>
      <p:pic>
        <p:nvPicPr>
          <p:cNvPr id="2" name="Picture 1">
            <a:extLst>
              <a:ext uri="{FF2B5EF4-FFF2-40B4-BE49-F238E27FC236}">
                <a16:creationId xmlns:a16="http://schemas.microsoft.com/office/drawing/2014/main" id="{875C2570-C6AD-0682-0C3F-2B28848EB752}"/>
              </a:ext>
            </a:extLst>
          </p:cNvPr>
          <p:cNvPicPr>
            <a:picLocks noChangeAspect="1"/>
          </p:cNvPicPr>
          <p:nvPr/>
        </p:nvPicPr>
        <p:blipFill>
          <a:blip r:embed="rId3"/>
          <a:stretch>
            <a:fillRect/>
          </a:stretch>
        </p:blipFill>
        <p:spPr>
          <a:xfrm>
            <a:off x="2790673" y="919328"/>
            <a:ext cx="3505504" cy="559051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81012"/>
            <a:ext cx="9059160" cy="677108"/>
          </a:xfrm>
          <a:prstGeom prst="rect">
            <a:avLst/>
          </a:prstGeom>
        </p:spPr>
        <p:txBody>
          <a:bodyPr wrap="square">
            <a:spAutoFit/>
          </a:bodyPr>
          <a:lstStyle/>
          <a:p>
            <a:pPr marL="571486" indent="-571486" algn="ctr">
              <a:lnSpc>
                <a:spcPct val="95000"/>
              </a:lnSpc>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rPr>
              <a:t>OFFERING PRAYER</a:t>
            </a:r>
          </a:p>
        </p:txBody>
      </p:sp>
      <p:pic>
        <p:nvPicPr>
          <p:cNvPr id="2" name="Picture 1">
            <a:extLst>
              <a:ext uri="{FF2B5EF4-FFF2-40B4-BE49-F238E27FC236}">
                <a16:creationId xmlns:a16="http://schemas.microsoft.com/office/drawing/2014/main" id="{9EA2D378-58A5-3D77-07DC-D0F46F2408F5}"/>
              </a:ext>
            </a:extLst>
          </p:cNvPr>
          <p:cNvPicPr>
            <a:picLocks noChangeAspect="1"/>
          </p:cNvPicPr>
          <p:nvPr/>
        </p:nvPicPr>
        <p:blipFill>
          <a:blip r:embed="rId3"/>
          <a:stretch>
            <a:fillRect/>
          </a:stretch>
        </p:blipFill>
        <p:spPr>
          <a:xfrm>
            <a:off x="2790673" y="919328"/>
            <a:ext cx="3505504" cy="559051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50" y="61083"/>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latin typeface="Arial Rounded MT Bold" panose="020F0704030504030204" pitchFamily="34" charset="0"/>
              <a:ea typeface="Calibri" panose="020F0502020204030204" pitchFamily="34" charset="0"/>
            </a:endParaRPr>
          </a:p>
        </p:txBody>
      </p:sp>
      <p:sp>
        <p:nvSpPr>
          <p:cNvPr id="2" name="Rectangle 1"/>
          <p:cNvSpPr/>
          <p:nvPr/>
        </p:nvSpPr>
        <p:spPr>
          <a:xfrm>
            <a:off x="159248" y="1005568"/>
            <a:ext cx="8825501" cy="5380255"/>
          </a:xfrm>
          <a:prstGeom prst="rect">
            <a:avLst/>
          </a:prstGeom>
        </p:spPr>
        <p:txBody>
          <a:bodyPr wrap="square">
            <a:spAutoFit/>
          </a:bodyPr>
          <a:lstStyle/>
          <a:p>
            <a:pPr marL="688957" indent="-688957">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latin typeface="Arial Rounded MT Bold" panose="020F0704030504030204" pitchFamily="34" charset="0"/>
              <a:ea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50" y="61083"/>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latin typeface="Arial Rounded MT Bold" panose="020F0704030504030204" pitchFamily="34" charset="0"/>
              <a:ea typeface="Calibri" panose="020F0502020204030204" pitchFamily="34" charset="0"/>
            </a:endParaRPr>
          </a:p>
        </p:txBody>
      </p:sp>
      <p:sp>
        <p:nvSpPr>
          <p:cNvPr id="2" name="Rectangle 1"/>
          <p:cNvSpPr/>
          <p:nvPr/>
        </p:nvSpPr>
        <p:spPr>
          <a:xfrm>
            <a:off x="896318" y="1431467"/>
            <a:ext cx="7536093" cy="1823513"/>
          </a:xfrm>
          <a:prstGeom prst="rect">
            <a:avLst/>
          </a:prstGeom>
        </p:spPr>
        <p:txBody>
          <a:bodyPr wrap="square">
            <a:spAutoFit/>
          </a:bodyPr>
          <a:lstStyle/>
          <a:p>
            <a:pPr marL="688957" indent="-688957">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latin typeface="Arial Rounded MT Bold" panose="020F0704030504030204" pitchFamily="34" charset="0"/>
              <a:ea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1"/>
            <a:ext cx="9059160" cy="677108"/>
          </a:xfrm>
          <a:prstGeom prst="rect">
            <a:avLst/>
          </a:prstGeom>
        </p:spPr>
        <p:txBody>
          <a:bodyPr wrap="square">
            <a:spAutoFit/>
          </a:bodyPr>
          <a:lstStyle/>
          <a:p>
            <a:pPr marL="571486" indent="-571486"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DABD64A3-9C58-C6C5-0DF0-5E0F2BB4D1A2}"/>
              </a:ext>
            </a:extLst>
          </p:cNvPr>
          <p:cNvPicPr>
            <a:picLocks noChangeAspect="1"/>
          </p:cNvPicPr>
          <p:nvPr/>
        </p:nvPicPr>
        <p:blipFill>
          <a:blip r:embed="rId3"/>
          <a:stretch>
            <a:fillRect/>
          </a:stretch>
        </p:blipFill>
        <p:spPr>
          <a:xfrm>
            <a:off x="2790673" y="919328"/>
            <a:ext cx="3505504" cy="559051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17813" y="1405657"/>
            <a:ext cx="8032173"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55" indent="-80325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effectLst/>
                <a:latin typeface="Arial Rounded MT Bold" panose="020F0704030504030204" pitchFamily="34" charset="0"/>
                <a:ea typeface="Times New Roman" panose="02020603050405020304" pitchFamily="18" charset="0"/>
              </a:rPr>
              <a:t>The God of peace bless you, the love of Christ sustain you in hope, and the anointing of the Spirit  </a:t>
            </a:r>
            <a:r>
              <a:rPr lang="en-US" sz="3200" dirty="0">
                <a:solidFill>
                  <a:srgbClr val="C00000"/>
                </a:solidFill>
                <a:latin typeface="Segoe UI Symbol" panose="020B0502040204020203" pitchFamily="34" charset="0"/>
                <a:ea typeface="Times New Roman" panose="02020603050405020304" pitchFamily="18" charset="0"/>
                <a:cs typeface="Segoe UI Symbol" panose="020B0502040204020203" pitchFamily="34" charset="0"/>
              </a:rPr>
              <a:t>☩</a:t>
            </a:r>
            <a:r>
              <a:rPr lang="en-US" sz="3200" dirty="0">
                <a:effectLst/>
                <a:latin typeface="Arial Rounded MT Bold" panose="020F0704030504030204" pitchFamily="34" charset="0"/>
                <a:ea typeface="Times New Roman" panose="02020603050405020304" pitchFamily="18" charset="0"/>
              </a:rPr>
              <a:t> remain upon you now and forever. </a:t>
            </a:r>
            <a:endParaRPr lang="en-US" sz="3200" dirty="0">
              <a:effectLst/>
              <a:latin typeface="Arial Rounded MT Bold" panose="020F0704030504030204" pitchFamily="34" charset="0"/>
              <a:ea typeface="Calibri" panose="020F0502020204030204" pitchFamily="34" charset="0"/>
            </a:endParaRPr>
          </a:p>
          <a:p>
            <a:pPr marL="803255" indent="-80325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55" indent="-80325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3"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 y="2"/>
            <a:ext cx="9143999" cy="706583"/>
          </a:xfrm>
        </p:spPr>
        <p:txBody>
          <a:bodyPr/>
          <a:lstStyle/>
          <a:p>
            <a:pPr marL="571486" indent="-571486" algn="ctr">
              <a:buFont typeface="Symbol" panose="05050102010706020507" pitchFamily="18" charset="2"/>
              <a:buChar char=""/>
            </a:pPr>
            <a:r>
              <a:rPr lang="en-US" dirty="0"/>
              <a:t>Sending Song</a:t>
            </a:r>
          </a:p>
        </p:txBody>
      </p:sp>
      <p:sp>
        <p:nvSpPr>
          <p:cNvPr id="2" name="Rectangle 1"/>
          <p:cNvSpPr/>
          <p:nvPr/>
        </p:nvSpPr>
        <p:spPr>
          <a:xfrm>
            <a:off x="1" y="1373729"/>
            <a:ext cx="9143999" cy="1977401"/>
          </a:xfrm>
          <a:prstGeom prst="rect">
            <a:avLst/>
          </a:prstGeom>
        </p:spPr>
        <p:txBody>
          <a:bodyPr wrap="square">
            <a:spAutoFit/>
          </a:bodyPr>
          <a:lstStyle/>
          <a:p>
            <a:pPr algn="ctr">
              <a:lnSpc>
                <a:spcPct val="107000"/>
              </a:lnSpc>
              <a:spcBef>
                <a:spcPts val="0"/>
              </a:spcBef>
              <a:spcAft>
                <a:spcPts val="600"/>
              </a:spcAft>
            </a:pPr>
            <a:r>
              <a:rPr lang="en-US" sz="3600" b="1" dirty="0">
                <a:solidFill>
                  <a:srgbClr val="000000"/>
                </a:solidFill>
                <a:effectLst/>
                <a:latin typeface="Arial Rounded MT Bold" panose="020F0704030504030204" pitchFamily="34" charset="0"/>
                <a:ea typeface="Times New Roman" panose="02020603050405020304" pitchFamily="18" charset="0"/>
              </a:rPr>
              <a:t>“Good Christian Friends, Rejoice”</a:t>
            </a:r>
          </a:p>
          <a:p>
            <a:pPr algn="ctr">
              <a:lnSpc>
                <a:spcPct val="107000"/>
              </a:lnSpc>
              <a:spcBef>
                <a:spcPts val="0"/>
              </a:spcBef>
              <a:spcAft>
                <a:spcPts val="600"/>
              </a:spcAft>
            </a:pPr>
            <a:r>
              <a:rPr lang="en-US" sz="3600" b="1" dirty="0">
                <a:solidFill>
                  <a:srgbClr val="000000"/>
                </a:solidFill>
                <a:effectLst/>
                <a:latin typeface="Arial Rounded MT Bold" panose="020F0704030504030204" pitchFamily="34" charset="0"/>
                <a:ea typeface="Times New Roman" panose="02020603050405020304" pitchFamily="18" charset="0"/>
              </a:rPr>
              <a:t>LBW 55</a:t>
            </a:r>
          </a:p>
          <a:p>
            <a:pPr algn="ctr">
              <a:lnSpc>
                <a:spcPct val="107000"/>
              </a:lnSpc>
              <a:spcBef>
                <a:spcPts val="0"/>
              </a:spcBef>
              <a:spcAft>
                <a:spcPts val="600"/>
              </a:spcAft>
            </a:pPr>
            <a:r>
              <a:rPr lang="en-US" sz="3600" b="1" i="1" dirty="0">
                <a:solidFill>
                  <a:srgbClr val="C00000"/>
                </a:solidFill>
                <a:latin typeface="Arial Rounded MT Bold" panose="020F0704030504030204" pitchFamily="34" charset="0"/>
                <a:ea typeface="Calibri" panose="020F0502020204030204" pitchFamily="34" charset="0"/>
              </a:rPr>
              <a:t>(1</a:t>
            </a:r>
            <a:r>
              <a:rPr lang="en-US" sz="3600" b="1" i="1" baseline="30000" dirty="0">
                <a:solidFill>
                  <a:srgbClr val="C00000"/>
                </a:solidFill>
                <a:latin typeface="Arial Rounded MT Bold" panose="020F0704030504030204" pitchFamily="34" charset="0"/>
                <a:ea typeface="Calibri" panose="020F0502020204030204" pitchFamily="34" charset="0"/>
              </a:rPr>
              <a:t>st</a:t>
            </a:r>
            <a:r>
              <a:rPr lang="en-US" sz="3600" b="1" i="1" dirty="0">
                <a:solidFill>
                  <a:srgbClr val="C00000"/>
                </a:solidFill>
                <a:latin typeface="Arial Rounded MT Bold" panose="020F0704030504030204" pitchFamily="34" charset="0"/>
                <a:ea typeface="Calibri" panose="020F0502020204030204" pitchFamily="34" charset="0"/>
              </a:rPr>
              <a:t> Verse Only)</a:t>
            </a:r>
            <a:endParaRPr lang="en-US" sz="3600" i="1" dirty="0">
              <a:solidFill>
                <a:srgbClr val="C00000"/>
              </a:solidFill>
              <a:latin typeface="Arial Rounded MT Bold" panose="020F0704030504030204" pitchFamily="34" charset="0"/>
              <a:ea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783">
              <a:defRPr/>
            </a:pPr>
            <a:endParaRPr lang="en-US">
              <a:solidFill>
                <a:prstClr val="black"/>
              </a:solidFill>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685783">
              <a:defRPr/>
            </a:pPr>
            <a:endParaRPr lang="en-US">
              <a:solidFill>
                <a:prstClr val="black"/>
              </a:solidFill>
            </a:endParaRPr>
          </a:p>
        </p:txBody>
      </p:sp>
      <p:sp>
        <p:nvSpPr>
          <p:cNvPr id="10" name="Rectangle 9"/>
          <p:cNvSpPr/>
          <p:nvPr/>
        </p:nvSpPr>
        <p:spPr>
          <a:xfrm>
            <a:off x="0" y="59311"/>
            <a:ext cx="9144000" cy="584775"/>
          </a:xfrm>
          <a:prstGeom prst="rect">
            <a:avLst/>
          </a:prstGeom>
        </p:spPr>
        <p:txBody>
          <a:bodyPr wrap="square">
            <a:spAutoFit/>
          </a:bodyPr>
          <a:lstStyle/>
          <a:p>
            <a:pPr marL="342891" indent="-342891" defTabSz="685783">
              <a:spcBef>
                <a:spcPts val="0"/>
              </a:spcBef>
              <a:spcAft>
                <a:spcPts val="600"/>
              </a:spcAft>
              <a:buFont typeface="Symbol" panose="05050102010706020507" pitchFamily="18" charset="2"/>
              <a:buChar char=""/>
              <a:defRPr/>
            </a:pPr>
            <a:r>
              <a:rPr lang="en-US" sz="32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Good Christian Friends, Rejoice        LBW 55</a:t>
            </a:r>
          </a:p>
        </p:txBody>
      </p:sp>
      <p:pic>
        <p:nvPicPr>
          <p:cNvPr id="2" name="Picture 1">
            <a:extLst>
              <a:ext uri="{FF2B5EF4-FFF2-40B4-BE49-F238E27FC236}">
                <a16:creationId xmlns:a16="http://schemas.microsoft.com/office/drawing/2014/main" id="{9832A442-9704-D08E-05E4-24E91486A5AA}"/>
              </a:ext>
            </a:extLst>
          </p:cNvPr>
          <p:cNvPicPr>
            <a:picLocks noChangeAspect="1"/>
          </p:cNvPicPr>
          <p:nvPr/>
        </p:nvPicPr>
        <p:blipFill>
          <a:blip r:embed="rId3"/>
          <a:stretch>
            <a:fillRect/>
          </a:stretch>
        </p:blipFill>
        <p:spPr>
          <a:xfrm>
            <a:off x="0" y="904568"/>
            <a:ext cx="9144000" cy="5919016"/>
          </a:xfrm>
          <a:prstGeom prst="rect">
            <a:avLst/>
          </a:prstGeom>
        </p:spPr>
      </p:pic>
    </p:spTree>
    <p:extLst>
      <p:ext uri="{BB962C8B-B14F-4D97-AF65-F5344CB8AC3E}">
        <p14:creationId xmlns:p14="http://schemas.microsoft.com/office/powerpoint/2010/main" val="1882794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50" y="61083"/>
            <a:ext cx="8825501" cy="637932"/>
          </a:xfrm>
          <a:prstGeom prst="rect">
            <a:avLst/>
          </a:prstGeom>
        </p:spPr>
        <p:txBody>
          <a:bodyPr wrap="square">
            <a:spAutoFit/>
          </a:bodyPr>
          <a:lstStyle/>
          <a:p>
            <a:pPr marL="571486" indent="-571486">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p:cNvSpPr/>
          <p:nvPr/>
        </p:nvSpPr>
        <p:spPr>
          <a:xfrm>
            <a:off x="308224" y="829580"/>
            <a:ext cx="8507003" cy="2284600"/>
          </a:xfrm>
          <a:prstGeom prst="rect">
            <a:avLst/>
          </a:prstGeom>
        </p:spPr>
        <p:txBody>
          <a:bodyPr wrap="square">
            <a:spAutoFit/>
          </a:bodyPr>
          <a:lstStyle/>
          <a:p>
            <a:pPr marL="347337" indent="-347337">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37" indent="-347337">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37" indent="-347337">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p:cNvSpPr/>
          <p:nvPr/>
        </p:nvSpPr>
        <p:spPr>
          <a:xfrm>
            <a:off x="234592" y="3316010"/>
            <a:ext cx="8507003" cy="2131289"/>
          </a:xfrm>
          <a:prstGeom prst="rect">
            <a:avLst/>
          </a:prstGeom>
        </p:spPr>
        <p:txBody>
          <a:bodyPr wrap="square">
            <a:spAutoFit/>
          </a:bodyPr>
          <a:lstStyle/>
          <a:p>
            <a:pPr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a:t>
            </a:r>
          </a:p>
          <a:p>
            <a:pPr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p:cNvSpPr/>
          <p:nvPr/>
        </p:nvSpPr>
        <p:spPr>
          <a:xfrm>
            <a:off x="159250" y="5609991"/>
            <a:ext cx="8676527" cy="1169551"/>
          </a:xfrm>
          <a:prstGeom prst="rect">
            <a:avLst/>
          </a:prstGeom>
        </p:spPr>
        <p:txBody>
          <a:bodyPr wrap="square">
            <a:spAutoFit/>
          </a:bodyPr>
          <a:lstStyle/>
          <a:p>
            <a:pPr>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2024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 y="2"/>
            <a:ext cx="9143999" cy="904775"/>
          </a:xfrm>
        </p:spPr>
        <p:txBody>
          <a:bodyPr/>
          <a:lstStyle/>
          <a:p>
            <a:pPr algn="ctr">
              <a:buFont typeface="Symbol" panose="05050102010706020507" pitchFamily="18" charset="2"/>
              <a:buChar char=""/>
            </a:pPr>
            <a:r>
              <a:rPr lang="en-US" dirty="0"/>
              <a:t>Gathering Song/Hymn of Praise</a:t>
            </a:r>
          </a:p>
        </p:txBody>
      </p:sp>
      <p:sp>
        <p:nvSpPr>
          <p:cNvPr id="2" name="Rectangle 1"/>
          <p:cNvSpPr/>
          <p:nvPr/>
        </p:nvSpPr>
        <p:spPr>
          <a:xfrm>
            <a:off x="19668" y="2121334"/>
            <a:ext cx="9124163" cy="1977401"/>
          </a:xfrm>
          <a:prstGeom prst="rect">
            <a:avLst/>
          </a:prstGeom>
        </p:spPr>
        <p:txBody>
          <a:bodyPr wrap="square">
            <a:spAutoFit/>
          </a:bodyPr>
          <a:lstStyle/>
          <a:p>
            <a:pPr algn="ctr">
              <a:lnSpc>
                <a:spcPct val="107000"/>
              </a:lnSpc>
              <a:spcBef>
                <a:spcPts val="0"/>
              </a:spcBef>
              <a:spcAft>
                <a:spcPts val="600"/>
              </a:spcAft>
            </a:pPr>
            <a:r>
              <a:rPr lang="en-US" sz="3600" dirty="0">
                <a:latin typeface="Arial Rounded MT Bold" panose="020F0704030504030204" pitchFamily="34" charset="0"/>
                <a:ea typeface="Calibri" panose="020F0502020204030204" pitchFamily="34" charset="0"/>
              </a:rPr>
              <a:t>“O Little Town of Bethlehem”</a:t>
            </a:r>
          </a:p>
          <a:p>
            <a:pPr algn="ctr">
              <a:lnSpc>
                <a:spcPct val="107000"/>
              </a:lnSpc>
              <a:spcBef>
                <a:spcPts val="0"/>
              </a:spcBef>
              <a:spcAft>
                <a:spcPts val="600"/>
              </a:spcAft>
            </a:pPr>
            <a:r>
              <a:rPr lang="en-US" sz="3600" dirty="0">
                <a:latin typeface="Arial Rounded MT Bold" panose="020F0704030504030204" pitchFamily="34" charset="0"/>
                <a:ea typeface="Calibri" panose="020F0502020204030204" pitchFamily="34" charset="0"/>
              </a:rPr>
              <a:t>LBW 41</a:t>
            </a:r>
          </a:p>
          <a:p>
            <a:pPr algn="ctr">
              <a:lnSpc>
                <a:spcPct val="107000"/>
              </a:lnSpc>
              <a:spcBef>
                <a:spcPts val="0"/>
              </a:spcBef>
              <a:spcAft>
                <a:spcPts val="600"/>
              </a:spcAft>
            </a:pPr>
            <a:r>
              <a:rPr lang="en-US" sz="3600" i="1" dirty="0">
                <a:solidFill>
                  <a:srgbClr val="C00000"/>
                </a:solidFill>
                <a:latin typeface="Arial Rounded MT Bold" panose="020F0704030504030204" pitchFamily="34" charset="0"/>
                <a:ea typeface="Calibri" panose="020F0502020204030204" pitchFamily="34" charset="0"/>
              </a:rPr>
              <a:t>(First verse only)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87147"/>
            <a:ext cx="9143999" cy="577338"/>
          </a:xfrm>
          <a:prstGeom prst="rect">
            <a:avLst/>
          </a:prstGeom>
        </p:spPr>
        <p:txBody>
          <a:bodyPr wrap="square">
            <a:spAutoFit/>
          </a:bodyPr>
          <a:lstStyle/>
          <a:p>
            <a:pPr>
              <a:lnSpc>
                <a:spcPct val="107000"/>
              </a:lnSpc>
              <a:spcBef>
                <a:spcPts val="0"/>
              </a:spcBef>
              <a:spcAft>
                <a:spcPts val="600"/>
              </a:spcAft>
            </a:pPr>
            <a:r>
              <a:rPr lang="it-IT" sz="3200" dirty="0">
                <a:latin typeface="Arial Rounded MT Bold" panose="020F0704030504030204" pitchFamily="34" charset="0"/>
                <a:ea typeface="Calibri" panose="020F0502020204030204" pitchFamily="34" charset="0"/>
              </a:rPr>
              <a:t>“O Little Town of Bethlehem”              LBW 41</a:t>
            </a:r>
            <a:endParaRPr lang="en-US" sz="3200" i="1" dirty="0">
              <a:latin typeface="Arial Rounded MT Bold" panose="020F07040305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5974E68C-1298-B61E-4354-5DED9C2E1E63}"/>
              </a:ext>
            </a:extLst>
          </p:cNvPr>
          <p:cNvSpPr txBox="1"/>
          <p:nvPr/>
        </p:nvSpPr>
        <p:spPr>
          <a:xfrm>
            <a:off x="255638" y="1209369"/>
            <a:ext cx="8593393" cy="5078313"/>
          </a:xfrm>
          <a:prstGeom prst="rect">
            <a:avLst/>
          </a:prstGeom>
          <a:noFill/>
        </p:spPr>
        <p:txBody>
          <a:bodyPr wrap="square">
            <a:spAutoFit/>
          </a:bodyPr>
          <a:lstStyle/>
          <a:p>
            <a:pPr marL="511175" marR="0" indent="-511175">
              <a:spcBef>
                <a:spcPts val="0"/>
              </a:spcBef>
              <a:spcAft>
                <a:spcPts val="0"/>
              </a:spcAft>
            </a:pPr>
            <a:r>
              <a:rPr lang="en-US" sz="3600" dirty="0">
                <a:effectLst/>
                <a:latin typeface="Arial Rounded MT Bold" panose="020F0704030504030204" pitchFamily="34" charset="0"/>
                <a:ea typeface="MS Mincho" panose="02020609040205080304" pitchFamily="49" charset="-128"/>
              </a:rPr>
              <a:t>1	O little town of Bethlehem,</a:t>
            </a:r>
            <a:endParaRPr lang="en-US" sz="3600" dirty="0">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effectLst/>
                <a:latin typeface="Arial Rounded MT Bold" panose="020F0704030504030204" pitchFamily="34" charset="0"/>
                <a:ea typeface="MS Mincho" panose="02020609040205080304" pitchFamily="49" charset="-128"/>
              </a:rPr>
              <a:t>	how still we see thee lie!</a:t>
            </a:r>
            <a:endParaRPr lang="en-US" sz="3600" dirty="0">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effectLst/>
                <a:latin typeface="Arial Rounded MT Bold" panose="020F0704030504030204" pitchFamily="34" charset="0"/>
                <a:ea typeface="MS Mincho" panose="02020609040205080304" pitchFamily="49" charset="-128"/>
              </a:rPr>
              <a:t>	Above thy deep                                              and dreamless sleep</a:t>
            </a:r>
            <a:endParaRPr lang="en-US" sz="3600" dirty="0">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effectLst/>
                <a:latin typeface="Arial Rounded MT Bold" panose="020F0704030504030204" pitchFamily="34" charset="0"/>
                <a:ea typeface="MS Mincho" panose="02020609040205080304" pitchFamily="49" charset="-128"/>
              </a:rPr>
              <a:t>	the silent stars go by;</a:t>
            </a:r>
            <a:endParaRPr lang="en-US" sz="3600" dirty="0">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effectLst/>
                <a:latin typeface="Arial Rounded MT Bold" panose="020F0704030504030204" pitchFamily="34" charset="0"/>
                <a:ea typeface="MS Mincho" panose="02020609040205080304" pitchFamily="49" charset="-128"/>
              </a:rPr>
              <a:t>	yet in thy dark streets shineth</a:t>
            </a:r>
            <a:endParaRPr lang="en-US" sz="3600" dirty="0">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effectLst/>
                <a:latin typeface="Arial Rounded MT Bold" panose="020F0704030504030204" pitchFamily="34" charset="0"/>
                <a:ea typeface="MS Mincho" panose="02020609040205080304" pitchFamily="49" charset="-128"/>
              </a:rPr>
              <a:t>	the everlasting light.</a:t>
            </a:r>
            <a:endParaRPr lang="en-US" sz="3600" dirty="0">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effectLst/>
                <a:latin typeface="Arial Rounded MT Bold" panose="020F0704030504030204" pitchFamily="34" charset="0"/>
                <a:ea typeface="MS Mincho" panose="02020609040205080304" pitchFamily="49" charset="-128"/>
              </a:rPr>
              <a:t>	The hopes and fears of all the years</a:t>
            </a:r>
            <a:endParaRPr lang="en-US" sz="3600" dirty="0">
              <a:effectLst/>
              <a:latin typeface="Arial Rounded MT Bold" panose="020F0704030504030204" pitchFamily="34" charset="0"/>
              <a:ea typeface="Times New Roman" panose="02020603050405020304" pitchFamily="18" charset="0"/>
            </a:endParaRPr>
          </a:p>
          <a:p>
            <a:pPr marL="511175" marR="0" indent="-511175">
              <a:spcBef>
                <a:spcPts val="0"/>
              </a:spcBef>
              <a:spcAft>
                <a:spcPts val="0"/>
              </a:spcAft>
            </a:pPr>
            <a:r>
              <a:rPr lang="en-US" sz="3600" dirty="0">
                <a:effectLst/>
                <a:latin typeface="Arial Rounded MT Bold" panose="020F0704030504030204" pitchFamily="34" charset="0"/>
                <a:ea typeface="MS Mincho" panose="02020609040205080304" pitchFamily="49" charset="-128"/>
              </a:rPr>
              <a:t>	are met in thee tonight.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850846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latin typeface="Arial Rounded MT Bold" panose="020F0704030504030204" pitchFamily="34" charset="0"/>
              <a:ea typeface="Calibri" panose="020F0502020204030204" pitchFamily="34" charset="0"/>
            </a:endParaRPr>
          </a:p>
        </p:txBody>
      </p:sp>
      <p:sp>
        <p:nvSpPr>
          <p:cNvPr id="3" name="Rectangle 2"/>
          <p:cNvSpPr/>
          <p:nvPr/>
        </p:nvSpPr>
        <p:spPr>
          <a:xfrm>
            <a:off x="348343" y="1103813"/>
            <a:ext cx="8432800" cy="2811539"/>
          </a:xfrm>
          <a:prstGeom prst="rect">
            <a:avLst/>
          </a:prstGeom>
        </p:spPr>
        <p:txBody>
          <a:bodyPr wrap="square">
            <a:spAutoFit/>
          </a:bodyPr>
          <a:lstStyle/>
          <a:p>
            <a:pPr marL="684514" indent="-684514">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514" indent="-684514">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514" indent="-684514">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latin typeface="Arial Rounded MT Bold" panose="020F0704030504030204" pitchFamily="34" charset="0"/>
              <a:ea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latin typeface="Arial Rounded MT Bold" panose="020F0704030504030204" pitchFamily="34" charset="0"/>
              <a:ea typeface="Calibri" panose="020F0502020204030204" pitchFamily="34" charset="0"/>
            </a:endParaRPr>
          </a:p>
        </p:txBody>
      </p:sp>
      <p:sp>
        <p:nvSpPr>
          <p:cNvPr id="3" name="Rectangle 2"/>
          <p:cNvSpPr/>
          <p:nvPr/>
        </p:nvSpPr>
        <p:spPr>
          <a:xfrm>
            <a:off x="348343" y="1103813"/>
            <a:ext cx="8432800" cy="4326505"/>
          </a:xfrm>
          <a:prstGeom prst="rect">
            <a:avLst/>
          </a:prstGeom>
        </p:spPr>
        <p:txBody>
          <a:bodyPr wrap="square">
            <a:spAutoFit/>
          </a:bodyPr>
          <a:lstStyle/>
          <a:p>
            <a:pPr marL="684514" indent="-684514">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Let us pray…  Almighty God, we heed Your call to return to you, and we seek your forgiveness. Renew our spirits and empower us to live in accordance with your ways.  In Jesus’ name we pray.</a:t>
            </a:r>
          </a:p>
          <a:p>
            <a:pPr marL="684514" indent="-684514">
              <a:lnSpc>
                <a:spcPct val="107000"/>
              </a:lnSpc>
              <a:spcBef>
                <a:spcPts val="0"/>
              </a:spcBef>
              <a:spcAft>
                <a:spcPts val="0"/>
              </a:spcAft>
            </a:pPr>
            <a:endParaRPr lang="en-US" sz="3200" dirty="0">
              <a:solidFill>
                <a:srgbClr val="000000"/>
              </a:solidFill>
              <a:latin typeface="Arial Rounded MT Bold" panose="020F0704030504030204" pitchFamily="34" charset="0"/>
              <a:ea typeface="Calibri" panose="020F0502020204030204" pitchFamily="34" charset="0"/>
            </a:endParaRPr>
          </a:p>
          <a:p>
            <a:pPr marL="684514" indent="-684514">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p>
        </p:txBody>
      </p:sp>
    </p:spTree>
    <p:extLst>
      <p:ext uri="{BB962C8B-B14F-4D97-AF65-F5344CB8AC3E}">
        <p14:creationId xmlns:p14="http://schemas.microsoft.com/office/powerpoint/2010/main" val="283683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DB462-3788-BF5B-3991-9FD541D6E15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5B4BC47-18CB-9FA9-C39B-76076169D2A7}"/>
              </a:ext>
            </a:extLst>
          </p:cNvPr>
          <p:cNvSpPr/>
          <p:nvPr/>
        </p:nvSpPr>
        <p:spPr>
          <a:xfrm>
            <a:off x="0" y="5885260"/>
            <a:ext cx="9144000" cy="735586"/>
          </a:xfrm>
          <a:prstGeom prst="rect">
            <a:avLst/>
          </a:prstGeom>
        </p:spPr>
        <p:txBody>
          <a:bodyPr wrap="square">
            <a:spAutoFit/>
          </a:bodyPr>
          <a:lstStyle/>
          <a:p>
            <a:pPr algn="ctr">
              <a:lnSpc>
                <a:spcPct val="95000"/>
              </a:lnSpc>
              <a:spcBef>
                <a:spcPts val="0"/>
              </a:spcBef>
              <a:spcAft>
                <a:spcPts val="600"/>
              </a:spcAft>
            </a:pPr>
            <a:r>
              <a:rPr lang="en-US" sz="4400" b="1" dirty="0">
                <a:latin typeface="Arial Rounded MT Bold" panose="020F0704030504030204" pitchFamily="34" charset="0"/>
                <a:ea typeface="Times New Roman" panose="02020603050405020304" pitchFamily="18" charset="0"/>
              </a:rPr>
              <a:t>Introduction – PJ Musser</a:t>
            </a:r>
          </a:p>
        </p:txBody>
      </p:sp>
      <p:pic>
        <p:nvPicPr>
          <p:cNvPr id="7" name="Picture 6">
            <a:extLst>
              <a:ext uri="{FF2B5EF4-FFF2-40B4-BE49-F238E27FC236}">
                <a16:creationId xmlns:a16="http://schemas.microsoft.com/office/drawing/2014/main" id="{76903F10-78DA-BEB1-5C2F-86ED280831BE}"/>
              </a:ext>
            </a:extLst>
          </p:cNvPr>
          <p:cNvPicPr>
            <a:picLocks noChangeAspect="1"/>
          </p:cNvPicPr>
          <p:nvPr/>
        </p:nvPicPr>
        <p:blipFill>
          <a:blip r:embed="rId3"/>
          <a:stretch>
            <a:fillRect/>
          </a:stretch>
        </p:blipFill>
        <p:spPr>
          <a:xfrm>
            <a:off x="2809875" y="-21280"/>
            <a:ext cx="3505200" cy="5593405"/>
          </a:xfrm>
          <a:prstGeom prst="rect">
            <a:avLst/>
          </a:prstGeom>
        </p:spPr>
      </p:pic>
    </p:spTree>
    <p:extLst>
      <p:ext uri="{BB962C8B-B14F-4D97-AF65-F5344CB8AC3E}">
        <p14:creationId xmlns:p14="http://schemas.microsoft.com/office/powerpoint/2010/main" val="249253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E9EB49-2DE2-3633-DA9B-28525ECA9D99}"/>
              </a:ext>
            </a:extLst>
          </p:cNvPr>
          <p:cNvSpPr/>
          <p:nvPr/>
        </p:nvSpPr>
        <p:spPr>
          <a:xfrm>
            <a:off x="0" y="5885260"/>
            <a:ext cx="9144000" cy="735586"/>
          </a:xfrm>
          <a:prstGeom prst="rect">
            <a:avLst/>
          </a:prstGeom>
        </p:spPr>
        <p:txBody>
          <a:bodyPr wrap="square">
            <a:spAutoFit/>
          </a:bodyPr>
          <a:lstStyle/>
          <a:p>
            <a:pPr algn="ctr">
              <a:lnSpc>
                <a:spcPct val="95000"/>
              </a:lnSpc>
              <a:spcBef>
                <a:spcPts val="0"/>
              </a:spcBef>
              <a:spcAft>
                <a:spcPts val="600"/>
              </a:spcAft>
            </a:pPr>
            <a:r>
              <a:rPr lang="en-US" sz="4400" b="1" dirty="0">
                <a:latin typeface="Arial Rounded MT Bold" panose="020F0704030504030204" pitchFamily="34" charset="0"/>
                <a:ea typeface="Times New Roman" panose="02020603050405020304" pitchFamily="18" charset="0"/>
              </a:rPr>
              <a:t>Scene 1: Come and Worship</a:t>
            </a:r>
          </a:p>
        </p:txBody>
      </p:sp>
      <p:pic>
        <p:nvPicPr>
          <p:cNvPr id="7" name="Picture 6">
            <a:extLst>
              <a:ext uri="{FF2B5EF4-FFF2-40B4-BE49-F238E27FC236}">
                <a16:creationId xmlns:a16="http://schemas.microsoft.com/office/drawing/2014/main" id="{6F08755D-7C92-A2F3-3C0E-E41BF2EA839B}"/>
              </a:ext>
            </a:extLst>
          </p:cNvPr>
          <p:cNvPicPr>
            <a:picLocks noChangeAspect="1"/>
          </p:cNvPicPr>
          <p:nvPr/>
        </p:nvPicPr>
        <p:blipFill>
          <a:blip r:embed="rId3"/>
          <a:stretch>
            <a:fillRect/>
          </a:stretch>
        </p:blipFill>
        <p:spPr>
          <a:xfrm>
            <a:off x="2809875" y="-21280"/>
            <a:ext cx="3505200" cy="55934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14463</TotalTime>
  <Words>2039</Words>
  <Application>Microsoft Office PowerPoint</Application>
  <PresentationFormat>On-screen Show (4:3)</PresentationFormat>
  <Paragraphs>240</Paragraphs>
  <Slides>38</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Rounded MT Bold</vt:lpstr>
      <vt:lpstr>Calibri</vt:lpstr>
      <vt:lpstr>Calibri Light</vt:lpstr>
      <vt:lpstr>Segoe UI Symbol</vt:lpstr>
      <vt:lpstr>Symbol</vt:lpstr>
      <vt:lpstr>Times New Roman</vt:lpstr>
      <vt:lpstr>Office Theme</vt:lpstr>
      <vt:lpstr>Second Sunday of Advent December 8, 2024</vt:lpstr>
      <vt:lpstr>PowerPoint Presentation</vt:lpstr>
      <vt:lpstr>PowerPoint Presentation</vt:lpstr>
      <vt:lpstr>Gathering Song/Hymn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165</cp:revision>
  <dcterms:created xsi:type="dcterms:W3CDTF">2016-05-14T21:20:00Z</dcterms:created>
  <dcterms:modified xsi:type="dcterms:W3CDTF">2024-12-08T02:31:12Z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922E4D8F61E94F3B9050E9BDB314627B</vt:lpwstr>
  </property>
  <property fmtid="{D5CDD505-2E9C-101B-9397-08002B2CF9AE}" pid="3" name="KSOProductBuildVer">
    <vt:lpwstr>1033-11.2.0.11219</vt:lpwstr>
  </property>
</Properties>
</file>