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06" r:id="rId28"/>
    <p:sldId id="562" r:id="rId29"/>
    <p:sldId id="550" r:id="rId30"/>
    <p:sldId id="381" r:id="rId31"/>
    <p:sldId id="504" r:id="rId32"/>
    <p:sldId id="567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7/20/2024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41731"/>
            <a:ext cx="9074247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" y="133663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July 14,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775527" y="2383314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16155B-AB01-732C-F295-91A523B6C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234" y="2523906"/>
            <a:ext cx="5376198" cy="3758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 Council Meeting in August!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18,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July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August 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585202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August 7,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Planning Meeting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August 15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Mel-O-Dee Restaurant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			2350 S Dayton-Lakeview Rd,    				New Carlisle, OH 45344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Watch for Info on BBQ and Pool Party and Pr Mel and PJ’s house!  Coming in August!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??  </a:t>
            </a:r>
            <a:r>
              <a:rPr lang="en-US" sz="36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August 8, 2024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@ 10:00 am ??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Review VBS and plan for Rally Day/Sundaes on Sunday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659" y="3722802"/>
            <a:ext cx="864437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Choose olive or canola oil when possible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Ask others to help you.</a:t>
            </a:r>
          </a:p>
          <a:p>
            <a:pPr marL="1716088" marR="0" indent="-1701800" defTabSz="691991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Recite daily affirmations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June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31975" y="888690"/>
            <a:ext cx="887062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latin typeface="Arial Rounded MT Bold" panose="020F0704030504030204" pitchFamily="34" charset="0"/>
            </a:endParaRP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August 22 </a:t>
            </a:r>
            <a:r>
              <a:rPr lang="en-US" sz="2800" dirty="0">
                <a:latin typeface="Arial Rounded MT Bold" panose="020F0704030504030204" pitchFamily="34" charset="0"/>
              </a:rPr>
              <a:t>– Lutheran Day @ the Great Darke 			        County Fair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August 25 </a:t>
            </a:r>
            <a:r>
              <a:rPr lang="en-US" sz="2800" dirty="0">
                <a:latin typeface="Arial Rounded MT Bold" panose="020F0704030504030204" pitchFamily="34" charset="0"/>
              </a:rPr>
              <a:t>– Rally Day @ Trinity (Sundaes on 			        Sunday!)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July 23,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11070</TotalTime>
  <Words>1087</Words>
  <Application>Microsoft Office PowerPoint</Application>
  <PresentationFormat>On-screen Show (4:3)</PresentationFormat>
  <Paragraphs>202</Paragraphs>
  <Slides>32</Slides>
  <Notes>28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300</cp:revision>
  <cp:lastPrinted>2022-02-13T11:38:00Z</cp:lastPrinted>
  <dcterms:created xsi:type="dcterms:W3CDTF">2020-11-15T00:46:00Z</dcterms:created>
  <dcterms:modified xsi:type="dcterms:W3CDTF">2024-07-20T19:56:36Z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