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00" r:id="rId18"/>
    <p:sldId id="548" r:id="rId19"/>
    <p:sldId id="512" r:id="rId20"/>
    <p:sldId id="374" r:id="rId21"/>
    <p:sldId id="532" r:id="rId22"/>
    <p:sldId id="561" r:id="rId23"/>
    <p:sldId id="516" r:id="rId24"/>
    <p:sldId id="399" r:id="rId25"/>
    <p:sldId id="506" r:id="rId26"/>
    <p:sldId id="562" r:id="rId27"/>
    <p:sldId id="550" r:id="rId28"/>
    <p:sldId id="381" r:id="rId29"/>
    <p:sldId id="504" r:id="rId30"/>
    <p:sldId id="413" r:id="rId31"/>
    <p:sldId id="563" r:id="rId32"/>
    <p:sldId id="560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53302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4568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5/5/2024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1130233"/>
            <a:ext cx="4618038" cy="12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4618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-1" y="2356113"/>
            <a:ext cx="4572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May 5,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850942" y="3212571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363500-CD5D-02AF-D7F9-3B7C656DF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961" y="0"/>
            <a:ext cx="461803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May 15,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May 9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May 28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May 1,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May 16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McAlister's Deli, 6685 Miller Lane,   			Butler Township, OH 45414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Next Class – May 8</a:t>
            </a:r>
            <a:r>
              <a:rPr lang="en-US" sz="30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@ 6:30 pm – 8:30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6521" y="3690594"/>
            <a:ext cx="67628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a Word Search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Update your Health Records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Phone a friend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June 6</a:t>
            </a:r>
            <a:r>
              <a:rPr lang="en-US" sz="3600" baseline="30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Summer programs and VBS!!!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June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>
              <a:spcAft>
                <a:spcPts val="180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Mother-Daughter-Friend Banquet</a:t>
            </a:r>
          </a:p>
          <a:p>
            <a:pPr marL="571500" lvl="5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TODAY!!!  @ 2:00 pm</a:t>
            </a:r>
          </a:p>
          <a:p>
            <a:pPr marL="5715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Food will be a “Carry-In”</a:t>
            </a:r>
          </a:p>
          <a:p>
            <a:pPr marL="5715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Men of Trinity will serve and clean up!</a:t>
            </a:r>
          </a:p>
          <a:p>
            <a:pPr marL="5715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Entertainment by “Melvin and the Blue Notes”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D6ED45-88A9-44CD-A4C5-ABC199B73C2D}"/>
              </a:ext>
            </a:extLst>
          </p:cNvPr>
          <p:cNvSpPr txBox="1"/>
          <p:nvPr/>
        </p:nvSpPr>
        <p:spPr>
          <a:xfrm>
            <a:off x="2255643" y="6046095"/>
            <a:ext cx="463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Come -- and bring a friend</a:t>
            </a:r>
          </a:p>
        </p:txBody>
      </p:sp>
    </p:spTree>
    <p:extLst>
      <p:ext uri="{BB962C8B-B14F-4D97-AF65-F5344CB8AC3E}">
        <p14:creationId xmlns:p14="http://schemas.microsoft.com/office/powerpoint/2010/main" val="19340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PIZZA – PRETZEL – SUB</a:t>
            </a:r>
          </a:p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2890F-1494-B77F-721E-2A5074B0F8A7}"/>
              </a:ext>
            </a:extLst>
          </p:cNvPr>
          <p:cNvSpPr txBox="1"/>
          <p:nvPr/>
        </p:nvSpPr>
        <p:spPr>
          <a:xfrm>
            <a:off x="867266" y="3199162"/>
            <a:ext cx="72680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Order forms are on the table outside the office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Orders are due by May 19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ick-up will be June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7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0">
        <p14:warp dir="in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May 21,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10897</TotalTime>
  <Words>1133</Words>
  <Application>Microsoft Office PowerPoint</Application>
  <PresentationFormat>On-screen Show (4:3)</PresentationFormat>
  <Paragraphs>209</Paragraphs>
  <Slides>32</Slides>
  <Notes>28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288</cp:revision>
  <cp:lastPrinted>2022-02-13T11:38:00Z</cp:lastPrinted>
  <dcterms:created xsi:type="dcterms:W3CDTF">2020-11-15T00:46:00Z</dcterms:created>
  <dcterms:modified xsi:type="dcterms:W3CDTF">2024-05-05T11:18:42Z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