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00" r:id="rId18"/>
    <p:sldId id="548" r:id="rId19"/>
    <p:sldId id="512" r:id="rId20"/>
    <p:sldId id="374" r:id="rId21"/>
    <p:sldId id="532" r:id="rId22"/>
    <p:sldId id="561" r:id="rId23"/>
    <p:sldId id="516" r:id="rId24"/>
    <p:sldId id="399" r:id="rId25"/>
    <p:sldId id="506" r:id="rId26"/>
    <p:sldId id="562" r:id="rId27"/>
    <p:sldId id="550" r:id="rId28"/>
    <p:sldId id="381" r:id="rId29"/>
    <p:sldId id="504" r:id="rId30"/>
    <p:sldId id="565" r:id="rId31"/>
    <p:sldId id="563" r:id="rId32"/>
    <p:sldId id="564" r:id="rId33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038908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45684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24383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6/1/2024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6/1/2024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6/1/2024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6/1/2024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6/1/2024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6/1/2024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6/1/2024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6/1/2024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6/1/2024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6/1/2024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6/1/2024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6/1/2024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0.png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1130233"/>
            <a:ext cx="4618038" cy="12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46180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-1" y="2356113"/>
            <a:ext cx="4572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June 2,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850942" y="3212571"/>
            <a:ext cx="2675452" cy="3138048"/>
            <a:chOff x="6007406" y="2574445"/>
            <a:chExt cx="2675452" cy="3138048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7406" y="2574445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167661" y="5066162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FD296FD-8761-A2E5-11F5-68F0D6E54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5" b="97894" l="743" r="99010">
                        <a14:foregroundMark x1="30074" y1="4767" x2="31931" y2="7650"/>
                        <a14:foregroundMark x1="866" y1="32040" x2="4579" y2="28936"/>
                        <a14:foregroundMark x1="52599" y1="69623" x2="52599" y2="72838"/>
                        <a14:foregroundMark x1="54950" y1="74945" x2="56188" y2="74723"/>
                        <a14:foregroundMark x1="53218" y1="74058" x2="54084" y2="74169"/>
                        <a14:foregroundMark x1="62624" y1="59424" x2="63861" y2="59313"/>
                        <a14:foregroundMark x1="66584" y1="66962" x2="61757" y2="72173"/>
                        <a14:foregroundMark x1="70545" y1="62528" x2="71411" y2="71619"/>
                        <a14:foregroundMark x1="79084" y1="60200" x2="78713" y2="72284"/>
                        <a14:foregroundMark x1="88366" y1="80710" x2="87995" y2="90687"/>
                        <a14:foregroundMark x1="87995" y1="90687" x2="89728" y2="93902"/>
                        <a14:foregroundMark x1="94802" y1="83259" x2="94802" y2="83259"/>
                        <a14:foregroundMark x1="94802" y1="83481" x2="95668" y2="91131"/>
                        <a14:foregroundMark x1="89975" y1="97561" x2="94554" y2="97339"/>
                        <a14:foregroundMark x1="99010" y1="97894" x2="99010" y2="97894"/>
                        <a14:foregroundMark x1="77847" y1="79157" x2="81436" y2="78825"/>
                        <a14:foregroundMark x1="73144" y1="80377" x2="69926" y2="89468"/>
                        <a14:foregroundMark x1="69926" y1="89468" x2="69926" y2="93016"/>
                        <a14:foregroundMark x1="7178" y1="80710" x2="6436" y2="91131"/>
                        <a14:foregroundMark x1="14604" y1="79823" x2="14728" y2="88914"/>
                        <a14:foregroundMark x1="14728" y1="88914" x2="15718" y2="91685"/>
                        <a14:foregroundMark x1="22772" y1="82151" x2="23639" y2="90133"/>
                        <a14:foregroundMark x1="31931" y1="79823" x2="31807" y2="88248"/>
                        <a14:foregroundMark x1="42822" y1="80266" x2="42822" y2="80266"/>
                        <a14:foregroundMark x1="42574" y1="80599" x2="43441" y2="83481"/>
                        <a14:foregroundMark x1="46782" y1="80266" x2="49752" y2="91353"/>
                        <a14:foregroundMark x1="55941" y1="79490" x2="56436" y2="91574"/>
                        <a14:foregroundMark x1="34282" y1="2550" x2="31807" y2="1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8038" y="207390"/>
            <a:ext cx="4515767" cy="64573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June 19, 2024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June 13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 June 25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585202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June 5, 2024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b="1" i="1" dirty="0">
                <a:solidFill>
                  <a:srgbClr val="C00000"/>
                </a:solidFill>
              </a:rPr>
              <a:t>Very short meeting and then …</a:t>
            </a:r>
          </a:p>
          <a:p>
            <a:r>
              <a:rPr lang="en-US" sz="3200" b="1" i="1" dirty="0">
                <a:solidFill>
                  <a:srgbClr val="C00000"/>
                </a:solidFill>
              </a:rPr>
              <a:t>KITCHEN CLEAN-UP!!!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0">
        <p14:warp dir="i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June 20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Thirsty Turtle, 6545 US-36, 				       Greenville, OH 45331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Watch for Info on BBQ and Pool Party and Pr Mel and PJ’s house!!!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263" y="3695308"/>
            <a:ext cx="849354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 aware of hidden sugars in flavored, canned or processed foods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Trace your family tree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 optimistic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June 6</a:t>
            </a:r>
            <a:r>
              <a:rPr lang="en-US" sz="3600" baseline="30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, 2024 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Summer programs and VBS!!!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June 19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Save The Date!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EE0893-8A61-9DCC-7EBF-5B29BB0A11AD}"/>
              </a:ext>
            </a:extLst>
          </p:cNvPr>
          <p:cNvSpPr txBox="1"/>
          <p:nvPr/>
        </p:nvSpPr>
        <p:spPr>
          <a:xfrm>
            <a:off x="131975" y="888690"/>
            <a:ext cx="887062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dirty="0">
              <a:latin typeface="Arial Rounded MT Bold" panose="020F0704030504030204" pitchFamily="34" charset="0"/>
            </a:endParaRPr>
          </a:p>
          <a:p>
            <a:r>
              <a:rPr lang="en-US" sz="2800" b="1" dirty="0">
                <a:latin typeface="Arial Rounded MT Bold" panose="020F0704030504030204" pitchFamily="34" charset="0"/>
              </a:rPr>
              <a:t>June 19 </a:t>
            </a:r>
            <a:r>
              <a:rPr lang="en-US" sz="2800" dirty="0">
                <a:latin typeface="Arial Rounded MT Bold" panose="020F0704030504030204" pitchFamily="34" charset="0"/>
              </a:rPr>
              <a:t>@ 10:00 am; GGRC Soup Kitchen</a:t>
            </a:r>
          </a:p>
          <a:p>
            <a:endParaRPr lang="en-US" sz="2800" dirty="0">
              <a:latin typeface="Arial Rounded MT Bold" panose="020F0704030504030204" pitchFamily="34" charset="0"/>
            </a:endParaRPr>
          </a:p>
          <a:p>
            <a:r>
              <a:rPr lang="en-US" sz="2800" b="1" dirty="0">
                <a:latin typeface="Arial Rounded MT Bold" panose="020F0704030504030204" pitchFamily="34" charset="0"/>
              </a:rPr>
              <a:t>July 9 &amp; 11 </a:t>
            </a:r>
            <a:r>
              <a:rPr lang="en-US" sz="2800" dirty="0">
                <a:latin typeface="Arial Rounded MT Bold" panose="020F0704030504030204" pitchFamily="34" charset="0"/>
              </a:rPr>
              <a:t>@ 6:00 pm; Vacation Bible School</a:t>
            </a:r>
          </a:p>
          <a:p>
            <a:endParaRPr lang="en-US" sz="2800" dirty="0">
              <a:latin typeface="Arial Rounded MT Bold" panose="020F0704030504030204" pitchFamily="34" charset="0"/>
            </a:endParaRPr>
          </a:p>
          <a:p>
            <a:r>
              <a:rPr lang="en-US" sz="2800" b="1" dirty="0">
                <a:latin typeface="Arial Rounded MT Bold" panose="020F0704030504030204" pitchFamily="34" charset="0"/>
              </a:rPr>
              <a:t>July 14 </a:t>
            </a:r>
            <a:r>
              <a:rPr lang="en-US" sz="2800" dirty="0">
                <a:latin typeface="Arial Rounded MT Bold" panose="020F0704030504030204" pitchFamily="34" charset="0"/>
              </a:rPr>
              <a:t>– After Worship; Trinity Carry-			          		  In/Picnic/VBS Celebration</a:t>
            </a:r>
          </a:p>
          <a:p>
            <a:endParaRPr lang="en-US" sz="2800" dirty="0">
              <a:latin typeface="Arial Rounded MT Bold" panose="020F0704030504030204" pitchFamily="34" charset="0"/>
            </a:endParaRPr>
          </a:p>
          <a:p>
            <a:r>
              <a:rPr lang="en-US" sz="2800" b="1" dirty="0">
                <a:latin typeface="Arial Rounded MT Bold" panose="020F0704030504030204" pitchFamily="34" charset="0"/>
              </a:rPr>
              <a:t>July 21 </a:t>
            </a:r>
            <a:r>
              <a:rPr lang="en-US" sz="2800" dirty="0">
                <a:latin typeface="Arial Rounded MT Bold" panose="020F0704030504030204" pitchFamily="34" charset="0"/>
              </a:rPr>
              <a:t>- Christian Conversations w/Osterlen 		         Representative, Julie Barhorst</a:t>
            </a:r>
          </a:p>
        </p:txBody>
      </p: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PIZZA – PRETZEL – SUB</a:t>
            </a:r>
          </a:p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2890F-1494-B77F-721E-2A5074B0F8A7}"/>
              </a:ext>
            </a:extLst>
          </p:cNvPr>
          <p:cNvSpPr txBox="1"/>
          <p:nvPr/>
        </p:nvSpPr>
        <p:spPr>
          <a:xfrm>
            <a:off x="867266" y="3199162"/>
            <a:ext cx="72680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Order forms are on the table outside the office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ick-up will be June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5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02F39-B876-0E84-E066-B0FA5E3FA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E08BA-6C9A-44D2-C68B-D6D5B262CC44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18324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May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June 18,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10984</TotalTime>
  <Words>1122</Words>
  <Application>Microsoft Office PowerPoint</Application>
  <PresentationFormat>On-screen Show (4:3)</PresentationFormat>
  <Paragraphs>209</Paragraphs>
  <Slides>32</Slides>
  <Notes>28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292</cp:revision>
  <cp:lastPrinted>2022-02-13T11:38:00Z</cp:lastPrinted>
  <dcterms:created xsi:type="dcterms:W3CDTF">2020-11-15T00:46:00Z</dcterms:created>
  <dcterms:modified xsi:type="dcterms:W3CDTF">2024-06-02T00:57:42Z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